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3"/>
  </p:notesMasterIdLst>
  <p:sldIdLst>
    <p:sldId id="262" r:id="rId2"/>
  </p:sldIdLst>
  <p:sldSz cx="30275213" cy="42794238"/>
  <p:notesSz cx="6858000" cy="9144000"/>
  <p:defaultTextStyle>
    <a:defPPr>
      <a:defRPr lang="en-US"/>
    </a:defPPr>
    <a:lvl1pPr marL="0" algn="l" defTabSz="4453315" rtl="0" eaLnBrk="1" latinLnBrk="0" hangingPunct="1">
      <a:defRPr sz="8789" kern="1200">
        <a:solidFill>
          <a:schemeClr val="tx1"/>
        </a:solidFill>
        <a:latin typeface="+mn-lt"/>
        <a:ea typeface="+mn-ea"/>
        <a:cs typeface="+mn-cs"/>
      </a:defRPr>
    </a:lvl1pPr>
    <a:lvl2pPr marL="2226657" algn="l" defTabSz="4453315" rtl="0" eaLnBrk="1" latinLnBrk="0" hangingPunct="1">
      <a:defRPr sz="8789" kern="1200">
        <a:solidFill>
          <a:schemeClr val="tx1"/>
        </a:solidFill>
        <a:latin typeface="+mn-lt"/>
        <a:ea typeface="+mn-ea"/>
        <a:cs typeface="+mn-cs"/>
      </a:defRPr>
    </a:lvl2pPr>
    <a:lvl3pPr marL="4453315" algn="l" defTabSz="4453315" rtl="0" eaLnBrk="1" latinLnBrk="0" hangingPunct="1">
      <a:defRPr sz="8789" kern="1200">
        <a:solidFill>
          <a:schemeClr val="tx1"/>
        </a:solidFill>
        <a:latin typeface="+mn-lt"/>
        <a:ea typeface="+mn-ea"/>
        <a:cs typeface="+mn-cs"/>
      </a:defRPr>
    </a:lvl3pPr>
    <a:lvl4pPr marL="6679972" algn="l" defTabSz="4453315" rtl="0" eaLnBrk="1" latinLnBrk="0" hangingPunct="1">
      <a:defRPr sz="8789" kern="1200">
        <a:solidFill>
          <a:schemeClr val="tx1"/>
        </a:solidFill>
        <a:latin typeface="+mn-lt"/>
        <a:ea typeface="+mn-ea"/>
        <a:cs typeface="+mn-cs"/>
      </a:defRPr>
    </a:lvl4pPr>
    <a:lvl5pPr marL="8906630" algn="l" defTabSz="4453315" rtl="0" eaLnBrk="1" latinLnBrk="0" hangingPunct="1">
      <a:defRPr sz="8789" kern="1200">
        <a:solidFill>
          <a:schemeClr val="tx1"/>
        </a:solidFill>
        <a:latin typeface="+mn-lt"/>
        <a:ea typeface="+mn-ea"/>
        <a:cs typeface="+mn-cs"/>
      </a:defRPr>
    </a:lvl5pPr>
    <a:lvl6pPr marL="11133287" algn="l" defTabSz="4453315" rtl="0" eaLnBrk="1" latinLnBrk="0" hangingPunct="1">
      <a:defRPr sz="8789" kern="1200">
        <a:solidFill>
          <a:schemeClr val="tx1"/>
        </a:solidFill>
        <a:latin typeface="+mn-lt"/>
        <a:ea typeface="+mn-ea"/>
        <a:cs typeface="+mn-cs"/>
      </a:defRPr>
    </a:lvl6pPr>
    <a:lvl7pPr marL="13359945" algn="l" defTabSz="4453315" rtl="0" eaLnBrk="1" latinLnBrk="0" hangingPunct="1">
      <a:defRPr sz="8789" kern="1200">
        <a:solidFill>
          <a:schemeClr val="tx1"/>
        </a:solidFill>
        <a:latin typeface="+mn-lt"/>
        <a:ea typeface="+mn-ea"/>
        <a:cs typeface="+mn-cs"/>
      </a:defRPr>
    </a:lvl7pPr>
    <a:lvl8pPr marL="15586602" algn="l" defTabSz="4453315" rtl="0" eaLnBrk="1" latinLnBrk="0" hangingPunct="1">
      <a:defRPr sz="8789" kern="1200">
        <a:solidFill>
          <a:schemeClr val="tx1"/>
        </a:solidFill>
        <a:latin typeface="+mn-lt"/>
        <a:ea typeface="+mn-ea"/>
        <a:cs typeface="+mn-cs"/>
      </a:defRPr>
    </a:lvl8pPr>
    <a:lvl9pPr marL="17813260" algn="l" defTabSz="4453315" rtl="0" eaLnBrk="1" latinLnBrk="0" hangingPunct="1">
      <a:defRPr sz="878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ARK" id="{A04214EB-9249-4A34-87C7-3932B5C7C6CE}">
          <p14:sldIdLst/>
        </p14:section>
        <p14:section name="WHITE" id="{4AFA33A0-082F-4468-BFE1-D8FD258B6C96}">
          <p14:sldIdLst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480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EFDA"/>
    <a:srgbClr val="FFEDCD"/>
    <a:srgbClr val="F9CAC8"/>
    <a:srgbClr val="F2E5FF"/>
    <a:srgbClr val="DEBDFF"/>
    <a:srgbClr val="00101E"/>
    <a:srgbClr val="080F15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91" autoAdjust="0"/>
    <p:restoredTop sz="98109" autoAdjust="0"/>
  </p:normalViewPr>
  <p:slideViewPr>
    <p:cSldViewPr>
      <p:cViewPr>
        <p:scale>
          <a:sx n="70" d="100"/>
          <a:sy n="70" d="100"/>
        </p:scale>
        <p:origin x="480" y="-7276"/>
      </p:cViewPr>
      <p:guideLst>
        <p:guide orient="horz" pos="13480"/>
        <p:guide pos="9536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4FDF9-0717-4A60-9354-9AAACB5CC92E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36800" y="1143000"/>
            <a:ext cx="2184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6D4E8-2442-4F22-AB22-1FAF65D5A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2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6D4E8-2442-4F22-AB22-1FAF65D5A3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870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07798046-5283-15CA-2494-F70F5AD492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9006" y="40623103"/>
            <a:ext cx="1981200" cy="943428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8FB90424-D5DB-F666-6F84-C3FE4D5D16D2}"/>
              </a:ext>
            </a:extLst>
          </p:cNvPr>
          <p:cNvGrpSpPr/>
          <p:nvPr userDrawn="1"/>
        </p:nvGrpSpPr>
        <p:grpSpPr>
          <a:xfrm>
            <a:off x="21017706" y="40350509"/>
            <a:ext cx="7997170" cy="1384300"/>
            <a:chOff x="21017706" y="40350509"/>
            <a:chExt cx="7997170" cy="138430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C030F56-01BB-0295-064C-D3B22412F416}"/>
                </a:ext>
              </a:extLst>
            </p:cNvPr>
            <p:cNvSpPr txBox="1"/>
            <p:nvPr userDrawn="1"/>
          </p:nvSpPr>
          <p:spPr>
            <a:xfrm>
              <a:off x="21036756" y="41050279"/>
              <a:ext cx="653950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3200" spc="-22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Risk and reliability specialists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CCB032E-B156-C35B-A7D8-F222E4530052}"/>
                </a:ext>
              </a:extLst>
            </p:cNvPr>
            <p:cNvSpPr txBox="1"/>
            <p:nvPr userDrawn="1"/>
          </p:nvSpPr>
          <p:spPr>
            <a:xfrm>
              <a:off x="21017706" y="40535005"/>
              <a:ext cx="653950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3600">
                  <a:solidFill>
                    <a:schemeClr val="accent1"/>
                  </a:solidFill>
                  <a:latin typeface="Impact" panose="020B0806030902050204" pitchFamily="34" charset="0"/>
                </a:rPr>
                <a:t>PROCESS IMPROVEMENT INSTITUTE</a:t>
              </a:r>
            </a:p>
          </p:txBody>
        </p: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E20BEE28-9117-978B-CE39-528B6209C1D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630576" y="40350509"/>
              <a:ext cx="1384300" cy="13843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0059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761" y="1713754"/>
            <a:ext cx="27247692" cy="7132373"/>
          </a:xfrm>
          <a:prstGeom prst="rect">
            <a:avLst/>
          </a:prstGeom>
        </p:spPr>
        <p:txBody>
          <a:bodyPr vert="horz" lIns="501612" tIns="250806" rIns="501612" bIns="2508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1" y="9985326"/>
            <a:ext cx="27247692" cy="28242219"/>
          </a:xfrm>
          <a:prstGeom prst="rect">
            <a:avLst/>
          </a:prstGeom>
        </p:spPr>
        <p:txBody>
          <a:bodyPr vert="horz" lIns="501612" tIns="250806" rIns="501612" bIns="2508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761" y="39663922"/>
            <a:ext cx="7064216" cy="2278397"/>
          </a:xfrm>
          <a:prstGeom prst="rect">
            <a:avLst/>
          </a:prstGeom>
        </p:spPr>
        <p:txBody>
          <a:bodyPr vert="horz" lIns="501612" tIns="250806" rIns="501612" bIns="250806" rtlCol="0" anchor="ctr"/>
          <a:lstStyle>
            <a:lvl1pPr algn="l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408B7-8A8F-4265-B90F-364DD886E229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4031" y="39663922"/>
            <a:ext cx="9587151" cy="2278397"/>
          </a:xfrm>
          <a:prstGeom prst="rect">
            <a:avLst/>
          </a:prstGeom>
        </p:spPr>
        <p:txBody>
          <a:bodyPr vert="horz" lIns="501612" tIns="250806" rIns="501612" bIns="250806" rtlCol="0" anchor="ctr"/>
          <a:lstStyle>
            <a:lvl1pPr algn="ctr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7236" y="39663922"/>
            <a:ext cx="7064216" cy="2278397"/>
          </a:xfrm>
          <a:prstGeom prst="rect">
            <a:avLst/>
          </a:prstGeom>
        </p:spPr>
        <p:txBody>
          <a:bodyPr vert="horz" lIns="501612" tIns="250806" rIns="501612" bIns="250806" rtlCol="0" anchor="ctr"/>
          <a:lstStyle>
            <a:lvl1pPr algn="r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B2D57-E64B-4D75-8876-19DBA6B4D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135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5016124" rtl="0" eaLnBrk="1" latinLnBrk="0" hangingPunct="1">
        <a:spcBef>
          <a:spcPct val="0"/>
        </a:spcBef>
        <a:buNone/>
        <a:defRPr sz="24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1047" indent="-1881047" algn="l" defTabSz="5016124" rtl="0" eaLnBrk="1" latinLnBrk="0" hangingPunct="1">
        <a:spcBef>
          <a:spcPct val="20000"/>
        </a:spcBef>
        <a:buFont typeface="Arial" pitchFamily="34" charset="0"/>
        <a:buChar char="•"/>
        <a:defRPr sz="17600" kern="1200">
          <a:solidFill>
            <a:schemeClr val="tx1"/>
          </a:solidFill>
          <a:latin typeface="+mn-lt"/>
          <a:ea typeface="+mn-ea"/>
          <a:cs typeface="+mn-cs"/>
        </a:defRPr>
      </a:lvl1pPr>
      <a:lvl2pPr marL="4075601" indent="-1567539" algn="l" defTabSz="5016124" rtl="0" eaLnBrk="1" latinLnBrk="0" hangingPunct="1">
        <a:spcBef>
          <a:spcPct val="20000"/>
        </a:spcBef>
        <a:buFont typeface="Arial" pitchFamily="34" charset="0"/>
        <a:buChar char="–"/>
        <a:defRPr sz="15400" kern="1200">
          <a:solidFill>
            <a:schemeClr val="tx1"/>
          </a:solidFill>
          <a:latin typeface="+mn-lt"/>
          <a:ea typeface="+mn-ea"/>
          <a:cs typeface="+mn-cs"/>
        </a:defRPr>
      </a:lvl2pPr>
      <a:lvl3pPr marL="6270155" indent="-1254031" algn="l" defTabSz="5016124" rtl="0" eaLnBrk="1" latinLnBrk="0" hangingPunct="1">
        <a:spcBef>
          <a:spcPct val="20000"/>
        </a:spcBef>
        <a:buFont typeface="Arial" pitchFamily="34" charset="0"/>
        <a:buChar char="•"/>
        <a:defRPr sz="13200" kern="1200">
          <a:solidFill>
            <a:schemeClr val="tx1"/>
          </a:solidFill>
          <a:latin typeface="+mn-lt"/>
          <a:ea typeface="+mn-ea"/>
          <a:cs typeface="+mn-cs"/>
        </a:defRPr>
      </a:lvl3pPr>
      <a:lvl4pPr marL="8778217" indent="-1254031" algn="l" defTabSz="5016124" rtl="0" eaLnBrk="1" latinLnBrk="0" hangingPunct="1">
        <a:spcBef>
          <a:spcPct val="20000"/>
        </a:spcBef>
        <a:buFont typeface="Arial" pitchFamily="34" charset="0"/>
        <a:buChar char="–"/>
        <a:defRPr sz="1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286279" indent="-1254031" algn="l" defTabSz="5016124" rtl="0" eaLnBrk="1" latinLnBrk="0" hangingPunct="1">
        <a:spcBef>
          <a:spcPct val="20000"/>
        </a:spcBef>
        <a:buFont typeface="Arial" pitchFamily="34" charset="0"/>
        <a:buChar char="»"/>
        <a:defRPr sz="1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794341" indent="-1254031" algn="l" defTabSz="5016124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302403" indent="-1254031" algn="l" defTabSz="5016124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810465" indent="-1254031" algn="l" defTabSz="5016124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18527" indent="-1254031" algn="l" defTabSz="5016124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16124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508062" algn="l" defTabSz="5016124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2pPr>
      <a:lvl3pPr marL="5016124" algn="l" defTabSz="5016124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3pPr>
      <a:lvl4pPr marL="7524186" algn="l" defTabSz="5016124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4pPr>
      <a:lvl5pPr marL="10032248" algn="l" defTabSz="5016124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40310" algn="l" defTabSz="5016124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6pPr>
      <a:lvl7pPr marL="15048372" algn="l" defTabSz="5016124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7pPr>
      <a:lvl8pPr marL="17556434" algn="l" defTabSz="5016124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8pPr>
      <a:lvl9pPr marL="20064496" algn="l" defTabSz="5016124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4DD94D"/>
          </p15:clr>
        </p15:guide>
        <p15:guide id="2" pos="19071" userDrawn="1">
          <p15:clr>
            <a:srgbClr val="4DD94D"/>
          </p15:clr>
        </p15:guide>
        <p15:guide id="3" pos="793" userDrawn="1">
          <p15:clr>
            <a:srgbClr val="4DD94D"/>
          </p15:clr>
        </p15:guide>
        <p15:guide id="4" pos="9478" userDrawn="1">
          <p15:clr>
            <a:srgbClr val="4DD94D"/>
          </p15:clr>
        </p15:guide>
        <p15:guide id="5" pos="9592" userDrawn="1">
          <p15:clr>
            <a:srgbClr val="4DD94D"/>
          </p15:clr>
        </p15:guide>
        <p15:guide id="6" pos="18277" userDrawn="1">
          <p15:clr>
            <a:srgbClr val="4DD94D"/>
          </p15:clr>
        </p15:guide>
        <p15:guide id="7" orient="horz" userDrawn="1">
          <p15:clr>
            <a:srgbClr val="4DD94D"/>
          </p15:clr>
        </p15:guide>
        <p15:guide id="8" orient="horz" pos="26957" userDrawn="1">
          <p15:clr>
            <a:srgbClr val="4DD94D"/>
          </p15:clr>
        </p15:guide>
        <p15:guide id="9" orient="horz" pos="680" userDrawn="1">
          <p15:clr>
            <a:srgbClr val="4DD94D"/>
          </p15:clr>
        </p15:guide>
        <p15:guide id="10" orient="horz" pos="2397" userDrawn="1">
          <p15:clr>
            <a:srgbClr val="4DD94D"/>
          </p15:clr>
        </p15:guide>
        <p15:guide id="11" orient="horz" pos="2851" userDrawn="1">
          <p15:clr>
            <a:srgbClr val="4DD94D"/>
          </p15:clr>
        </p15:guide>
        <p15:guide id="12" orient="horz" pos="4568" userDrawn="1">
          <p15:clr>
            <a:srgbClr val="4DD94D"/>
          </p15:clr>
        </p15:guide>
        <p15:guide id="13" orient="horz" pos="5021" userDrawn="1">
          <p15:clr>
            <a:srgbClr val="4DD94D"/>
          </p15:clr>
        </p15:guide>
        <p15:guide id="14" orient="horz" pos="6739" userDrawn="1">
          <p15:clr>
            <a:srgbClr val="4DD94D"/>
          </p15:clr>
        </p15:guide>
        <p15:guide id="15" orient="horz" pos="7192" userDrawn="1">
          <p15:clr>
            <a:srgbClr val="4DD94D"/>
          </p15:clr>
        </p15:guide>
        <p15:guide id="16" orient="horz" pos="8910" userDrawn="1">
          <p15:clr>
            <a:srgbClr val="4DD94D"/>
          </p15:clr>
        </p15:guide>
        <p15:guide id="17" orient="horz" pos="9363" userDrawn="1">
          <p15:clr>
            <a:srgbClr val="4DD94D"/>
          </p15:clr>
        </p15:guide>
        <p15:guide id="18" orient="horz" pos="11080" userDrawn="1">
          <p15:clr>
            <a:srgbClr val="4DD94D"/>
          </p15:clr>
        </p15:guide>
        <p15:guide id="19" orient="horz" pos="11534" userDrawn="1">
          <p15:clr>
            <a:srgbClr val="4DD94D"/>
          </p15:clr>
        </p15:guide>
        <p15:guide id="20" orient="horz" pos="13251" userDrawn="1">
          <p15:clr>
            <a:srgbClr val="4DD94D"/>
          </p15:clr>
        </p15:guide>
        <p15:guide id="21" orient="horz" pos="13705" userDrawn="1">
          <p15:clr>
            <a:srgbClr val="4DD94D"/>
          </p15:clr>
        </p15:guide>
        <p15:guide id="22" orient="horz" pos="15422" userDrawn="1">
          <p15:clr>
            <a:srgbClr val="4DD94D"/>
          </p15:clr>
        </p15:guide>
        <p15:guide id="23" orient="horz" pos="15876" userDrawn="1">
          <p15:clr>
            <a:srgbClr val="4DD94D"/>
          </p15:clr>
        </p15:guide>
        <p15:guide id="24" orient="horz" pos="17593" userDrawn="1">
          <p15:clr>
            <a:srgbClr val="4DD94D"/>
          </p15:clr>
        </p15:guide>
        <p15:guide id="25" orient="horz" pos="18046" userDrawn="1">
          <p15:clr>
            <a:srgbClr val="4DD94D"/>
          </p15:clr>
        </p15:guide>
        <p15:guide id="26" orient="horz" pos="19764" userDrawn="1">
          <p15:clr>
            <a:srgbClr val="4DD94D"/>
          </p15:clr>
        </p15:guide>
        <p15:guide id="27" orient="horz" pos="20217" userDrawn="1">
          <p15:clr>
            <a:srgbClr val="4DD94D"/>
          </p15:clr>
        </p15:guide>
        <p15:guide id="28" orient="horz" pos="21935" userDrawn="1">
          <p15:clr>
            <a:srgbClr val="4DD94D"/>
          </p15:clr>
        </p15:guide>
        <p15:guide id="29" orient="horz" pos="22388" userDrawn="1">
          <p15:clr>
            <a:srgbClr val="4DD94D"/>
          </p15:clr>
        </p15:guide>
        <p15:guide id="30" orient="horz" pos="24105" userDrawn="1">
          <p15:clr>
            <a:srgbClr val="4DD94D"/>
          </p15:clr>
        </p15:guide>
        <p15:guide id="31" orient="horz" pos="24559" userDrawn="1">
          <p15:clr>
            <a:srgbClr val="4DD94D"/>
          </p15:clr>
        </p15:guide>
        <p15:guide id="32" orient="horz" pos="26276" userDrawn="1">
          <p15:clr>
            <a:srgbClr val="4DD94D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2" name="Connector: Elbow 1071">
            <a:extLst>
              <a:ext uri="{FF2B5EF4-FFF2-40B4-BE49-F238E27FC236}">
                <a16:creationId xmlns:a16="http://schemas.microsoft.com/office/drawing/2014/main" id="{95F9429C-A9AA-608B-CAE2-768DF1F0310E}"/>
              </a:ext>
            </a:extLst>
          </p:cNvPr>
          <p:cNvCxnSpPr>
            <a:cxnSpLocks/>
            <a:stCxn id="102" idx="3"/>
            <a:endCxn id="1067" idx="1"/>
          </p:cNvCxnSpPr>
          <p:nvPr/>
        </p:nvCxnSpPr>
        <p:spPr>
          <a:xfrm flipV="1">
            <a:off x="21176588" y="21897799"/>
            <a:ext cx="2733364" cy="1"/>
          </a:xfrm>
          <a:prstGeom prst="bentConnector3">
            <a:avLst>
              <a:gd name="adj1" fmla="val 50000"/>
            </a:avLst>
          </a:prstGeom>
          <a:ln w="19050">
            <a:solidFill>
              <a:schemeClr val="tx2"/>
            </a:solidFill>
            <a:prstDash val="lgDashDot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5" name="Rectangle 1074">
            <a:extLst>
              <a:ext uri="{FF2B5EF4-FFF2-40B4-BE49-F238E27FC236}">
                <a16:creationId xmlns:a16="http://schemas.microsoft.com/office/drawing/2014/main" id="{770E6AE0-CB0C-F506-3BC0-3B539C234CB4}"/>
              </a:ext>
            </a:extLst>
          </p:cNvPr>
          <p:cNvSpPr/>
          <p:nvPr/>
        </p:nvSpPr>
        <p:spPr>
          <a:xfrm>
            <a:off x="21608588" y="21357799"/>
            <a:ext cx="288000" cy="10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/>
          <p:cNvSpPr txBox="1"/>
          <p:nvPr/>
        </p:nvSpPr>
        <p:spPr>
          <a:xfrm>
            <a:off x="2946848" y="40458779"/>
            <a:ext cx="519703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chemeClr val="accent1"/>
                </a:solidFill>
                <a:latin typeface="Impact" panose="020B0806030902050204" pitchFamily="34" charset="0"/>
              </a:rPr>
              <a:t>WILLIAM BRIDGES</a:t>
            </a:r>
            <a:endParaRPr lang="en-US" sz="4000" dirty="0">
              <a:solidFill>
                <a:schemeClr val="accent1"/>
              </a:solidFill>
              <a:latin typeface="Impact" panose="020B0806030902050204" pitchFamily="34" charset="0"/>
            </a:endParaRPr>
          </a:p>
          <a:p>
            <a:r>
              <a:rPr lang="en-US" sz="300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wbridges@</a:t>
            </a:r>
            <a:r>
              <a:rPr lang="en-US" sz="30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piii.com</a:t>
            </a:r>
          </a:p>
        </p:txBody>
      </p:sp>
      <p:sp>
        <p:nvSpPr>
          <p:cNvPr id="92" name="Title 4">
            <a:extLst>
              <a:ext uri="{FF2B5EF4-FFF2-40B4-BE49-F238E27FC236}">
                <a16:creationId xmlns:a16="http://schemas.microsoft.com/office/drawing/2014/main" id="{222182F0-69A1-4F98-A0BF-8F0A09B22DCB}"/>
              </a:ext>
            </a:extLst>
          </p:cNvPr>
          <p:cNvSpPr txBox="1">
            <a:spLocks/>
          </p:cNvSpPr>
          <p:nvPr/>
        </p:nvSpPr>
        <p:spPr>
          <a:xfrm>
            <a:off x="960160" y="621211"/>
            <a:ext cx="28485070" cy="2735079"/>
          </a:xfrm>
          <a:prstGeom prst="rect">
            <a:avLst/>
          </a:prstGeom>
          <a:noFill/>
          <a:ln>
            <a:noFill/>
          </a:ln>
        </p:spPr>
        <p:txBody>
          <a:bodyPr lIns="0" rIns="0">
            <a:noAutofit/>
          </a:bodyPr>
          <a:lstStyle>
            <a:lvl1pPr algn="ctr" defTabSz="5016124" rtl="0" eaLnBrk="1" latinLnBrk="0" hangingPunct="1">
              <a:spcBef>
                <a:spcPct val="0"/>
              </a:spcBef>
              <a:buNone/>
              <a:defRPr sz="24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accent1"/>
                </a:solidFill>
                <a:effectLst/>
                <a:latin typeface="Impact" panose="020B0806030902050204" pitchFamily="34" charset="0"/>
                <a:ea typeface="Calibri" panose="020F0502020204030204" pitchFamily="34" charset="0"/>
              </a:rPr>
              <a:t>HUMAN RESPONSE </a:t>
            </a:r>
            <a:r>
              <a:rPr lang="en-US" sz="8000" dirty="0">
                <a:solidFill>
                  <a:schemeClr val="accent1"/>
                </a:solidFill>
                <a:latin typeface="Impact" panose="020B0806030902050204" pitchFamily="34" charset="0"/>
                <a:ea typeface="Calibri" panose="020F0502020204030204" pitchFamily="34" charset="0"/>
              </a:rPr>
              <a:t>IPLs and </a:t>
            </a:r>
          </a:p>
          <a:p>
            <a:r>
              <a:rPr lang="en-US" sz="8000" dirty="0">
                <a:solidFill>
                  <a:schemeClr val="accent1"/>
                </a:solidFill>
                <a:latin typeface="Impact" panose="020B0806030902050204" pitchFamily="34" charset="0"/>
                <a:ea typeface="Calibri" panose="020F0502020204030204" pitchFamily="34" charset="0"/>
              </a:rPr>
              <a:t>HUMAN </a:t>
            </a:r>
            <a:r>
              <a:rPr lang="en-US" sz="8000" dirty="0">
                <a:solidFill>
                  <a:schemeClr val="accent1"/>
                </a:solidFill>
                <a:effectLst/>
                <a:latin typeface="Impact" panose="020B0806030902050204" pitchFamily="34" charset="0"/>
                <a:ea typeface="Calibri" panose="020F0502020204030204" pitchFamily="34" charset="0"/>
              </a:rPr>
              <a:t>ERROR PREVENTION IPLs</a:t>
            </a:r>
            <a:endParaRPr lang="en-US" sz="7200" dirty="0">
              <a:solidFill>
                <a:schemeClr val="accent1"/>
              </a:solidFill>
              <a:effectLst/>
              <a:latin typeface="Impact" panose="020B0806030902050204" pitchFamily="34" charset="0"/>
              <a:ea typeface="Calibri" panose="020F0502020204030204" pitchFamily="34" charset="0"/>
            </a:endParaRPr>
          </a:p>
          <a:p>
            <a:r>
              <a:rPr lang="en-US" sz="6000" dirty="0">
                <a:solidFill>
                  <a:schemeClr val="accent1"/>
                </a:solidFill>
                <a:effectLst/>
                <a:latin typeface="Impact" panose="020B080603090205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(beyond administrative controls)</a:t>
            </a:r>
            <a:endParaRPr lang="en-US" sz="6000" dirty="0">
              <a:solidFill>
                <a:schemeClr val="accent1"/>
              </a:solidFill>
              <a:latin typeface="Impact" panose="020B080603090205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E3D9134E-E979-40E8-825F-37A0AAFB88CC}"/>
              </a:ext>
            </a:extLst>
          </p:cNvPr>
          <p:cNvSpPr txBox="1">
            <a:spLocks/>
          </p:cNvSpPr>
          <p:nvPr/>
        </p:nvSpPr>
        <p:spPr>
          <a:xfrm>
            <a:off x="895071" y="4572383"/>
            <a:ext cx="28485070" cy="1080000"/>
          </a:xfrm>
          <a:prstGeom prst="rect">
            <a:avLst/>
          </a:prstGeom>
        </p:spPr>
        <p:txBody>
          <a:bodyPr tIns="72000" anchor="t">
            <a:normAutofit/>
          </a:bodyPr>
          <a:lstStyle>
            <a:defPPr>
              <a:defRPr lang="en-US"/>
            </a:defPPr>
            <a:lvl1pPr algn="ctr" defTabSz="5016124">
              <a:spcBef>
                <a:spcPct val="0"/>
              </a:spcBef>
              <a:spcAft>
                <a:spcPts val="1800"/>
              </a:spcAft>
              <a:buNone/>
              <a:defRPr sz="4000">
                <a:solidFill>
                  <a:schemeClr val="accent3"/>
                </a:solidFill>
                <a:latin typeface="Open Sans Extrabold" panose="020B0604020202020204" charset="0"/>
                <a:ea typeface="Open Sans Extrabold" panose="020B0604020202020204" charset="0"/>
                <a:cs typeface="Open Sans Extrabold" panose="020B0604020202020204" charset="0"/>
              </a:defRPr>
            </a:lvl1pPr>
          </a:lstStyle>
          <a:p>
            <a:r>
              <a:rPr lang="en-US"/>
              <a:t>IPL RULES</a:t>
            </a:r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C836E1C-5EEE-4104-B672-35CA6411F73B}"/>
              </a:ext>
            </a:extLst>
          </p:cNvPr>
          <p:cNvCxnSpPr>
            <a:cxnSpLocks/>
          </p:cNvCxnSpPr>
          <p:nvPr/>
        </p:nvCxnSpPr>
        <p:spPr>
          <a:xfrm>
            <a:off x="-20738" y="4537420"/>
            <a:ext cx="30295951" cy="0"/>
          </a:xfrm>
          <a:prstGeom prst="line">
            <a:avLst/>
          </a:prstGeom>
          <a:ln>
            <a:solidFill>
              <a:schemeClr val="accent3"/>
            </a:solidFill>
            <a:prstDash val="lgDash"/>
          </a:ln>
          <a:effectLst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A954D20-992C-4FE4-9633-E6CFB6E58601}"/>
              </a:ext>
            </a:extLst>
          </p:cNvPr>
          <p:cNvCxnSpPr>
            <a:cxnSpLocks/>
          </p:cNvCxnSpPr>
          <p:nvPr/>
        </p:nvCxnSpPr>
        <p:spPr>
          <a:xfrm>
            <a:off x="-20738" y="7993219"/>
            <a:ext cx="30295951" cy="0"/>
          </a:xfrm>
          <a:prstGeom prst="line">
            <a:avLst/>
          </a:prstGeom>
          <a:ln>
            <a:solidFill>
              <a:schemeClr val="accent3"/>
            </a:solidFill>
            <a:prstDash val="lgDash"/>
          </a:ln>
          <a:effectLst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4" name="Title 1">
            <a:extLst>
              <a:ext uri="{FF2B5EF4-FFF2-40B4-BE49-F238E27FC236}">
                <a16:creationId xmlns:a16="http://schemas.microsoft.com/office/drawing/2014/main" id="{B5F71AF9-53EA-4E47-BC30-B8E358E74AA7}"/>
              </a:ext>
            </a:extLst>
          </p:cNvPr>
          <p:cNvSpPr txBox="1">
            <a:spLocks/>
          </p:cNvSpPr>
          <p:nvPr/>
        </p:nvSpPr>
        <p:spPr>
          <a:xfrm>
            <a:off x="895071" y="8002383"/>
            <a:ext cx="28485070" cy="1080000"/>
          </a:xfrm>
          <a:prstGeom prst="rect">
            <a:avLst/>
          </a:prstGeom>
        </p:spPr>
        <p:txBody>
          <a:bodyPr tIns="72000" anchor="t">
            <a:normAutofit/>
          </a:bodyPr>
          <a:lstStyle>
            <a:lvl1pPr algn="ctr" defTabSz="5016124" rtl="0" eaLnBrk="1" latinLnBrk="0" hangingPunct="1">
              <a:spcBef>
                <a:spcPct val="0"/>
              </a:spcBef>
              <a:buNone/>
              <a:defRPr sz="24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4000" dirty="0">
                <a:solidFill>
                  <a:schemeClr val="accent3"/>
                </a:solidFill>
                <a:latin typeface="Open Sans Extrabold" panose="020B0604020202020204" charset="0"/>
                <a:ea typeface="Open Sans Extrabold" panose="020B0604020202020204" charset="0"/>
                <a:cs typeface="Open Sans Extrabold" panose="020B0604020202020204" charset="0"/>
              </a:rPr>
              <a:t>USING HUMAN AS AN IPL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C7F92AF2-ADBB-489F-B885-154383F7AFF4}"/>
              </a:ext>
            </a:extLst>
          </p:cNvPr>
          <p:cNvCxnSpPr>
            <a:cxnSpLocks/>
          </p:cNvCxnSpPr>
          <p:nvPr/>
        </p:nvCxnSpPr>
        <p:spPr>
          <a:xfrm>
            <a:off x="-20738" y="28641813"/>
            <a:ext cx="30295951" cy="0"/>
          </a:xfrm>
          <a:prstGeom prst="line">
            <a:avLst/>
          </a:prstGeom>
          <a:ln>
            <a:solidFill>
              <a:schemeClr val="accent3"/>
            </a:solidFill>
            <a:prstDash val="lgDash"/>
          </a:ln>
          <a:effectLst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9" name="Title 1">
            <a:extLst>
              <a:ext uri="{FF2B5EF4-FFF2-40B4-BE49-F238E27FC236}">
                <a16:creationId xmlns:a16="http://schemas.microsoft.com/office/drawing/2014/main" id="{C5EBD424-CA02-4A56-902C-09A8A67257F5}"/>
              </a:ext>
            </a:extLst>
          </p:cNvPr>
          <p:cNvSpPr txBox="1">
            <a:spLocks/>
          </p:cNvSpPr>
          <p:nvPr/>
        </p:nvSpPr>
        <p:spPr>
          <a:xfrm>
            <a:off x="805880" y="29063494"/>
            <a:ext cx="28485070" cy="1080000"/>
          </a:xfrm>
          <a:prstGeom prst="rect">
            <a:avLst/>
          </a:prstGeom>
        </p:spPr>
        <p:txBody>
          <a:bodyPr tIns="72000" anchor="t" anchorCtr="0">
            <a:normAutofit/>
          </a:bodyPr>
          <a:lstStyle>
            <a:lvl1pPr algn="ctr" defTabSz="5016124" rtl="0" eaLnBrk="1" latinLnBrk="0" hangingPunct="1">
              <a:spcBef>
                <a:spcPct val="0"/>
              </a:spcBef>
              <a:buNone/>
              <a:defRPr sz="24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3200" b="1" dirty="0">
                <a:solidFill>
                  <a:schemeClr val="accent3"/>
                </a:solidFill>
                <a:latin typeface="Open Sans Extrabold" panose="020B0604020202020204" charset="0"/>
                <a:ea typeface="Open Sans Extrabold" panose="020B0604020202020204" charset="0"/>
                <a:cs typeface="Open Sans Extrabold" panose="020B0604020202020204" charset="0"/>
              </a:rPr>
              <a:t>TYPES OF PROTECTION LAYERS </a:t>
            </a:r>
            <a:r>
              <a:rPr lang="en-US" sz="4400" b="1" dirty="0">
                <a:solidFill>
                  <a:schemeClr val="accent3"/>
                </a:solidFill>
                <a:latin typeface="Open Sans Extrabold" panose="020B0604020202020204" charset="0"/>
                <a:ea typeface="Open Sans Extrabold" panose="020B0604020202020204" charset="0"/>
                <a:cs typeface="Open Sans Extrabold" panose="020B0604020202020204" charset="0"/>
              </a:rPr>
              <a:t>- BEYOND ADMINISTRATIVE CONTROLS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EBB8362-7DD1-EDAE-F3D8-E6DACF416458}"/>
              </a:ext>
            </a:extLst>
          </p:cNvPr>
          <p:cNvCxnSpPr>
            <a:cxnSpLocks/>
          </p:cNvCxnSpPr>
          <p:nvPr/>
        </p:nvCxnSpPr>
        <p:spPr>
          <a:xfrm>
            <a:off x="-20738" y="14863763"/>
            <a:ext cx="30295951" cy="0"/>
          </a:xfrm>
          <a:prstGeom prst="line">
            <a:avLst/>
          </a:prstGeom>
          <a:ln>
            <a:solidFill>
              <a:schemeClr val="accent3"/>
            </a:solidFill>
            <a:prstDash val="lgDash"/>
          </a:ln>
          <a:effectLst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94AEEEB5-253C-9963-E293-90CA3AD0061B}"/>
              </a:ext>
            </a:extLst>
          </p:cNvPr>
          <p:cNvSpPr txBox="1">
            <a:spLocks/>
          </p:cNvSpPr>
          <p:nvPr/>
        </p:nvSpPr>
        <p:spPr>
          <a:xfrm>
            <a:off x="895071" y="14872927"/>
            <a:ext cx="28485070" cy="1080000"/>
          </a:xfrm>
          <a:prstGeom prst="rect">
            <a:avLst/>
          </a:prstGeom>
        </p:spPr>
        <p:txBody>
          <a:bodyPr tIns="72000" anchor="t">
            <a:normAutofit/>
          </a:bodyPr>
          <a:lstStyle>
            <a:defPPr>
              <a:defRPr lang="en-US"/>
            </a:defPPr>
            <a:lvl1pPr algn="ctr" defTabSz="5016124">
              <a:spcBef>
                <a:spcPct val="0"/>
              </a:spcBef>
              <a:spcAft>
                <a:spcPts val="1800"/>
              </a:spcAft>
              <a:buNone/>
              <a:defRPr sz="4000">
                <a:solidFill>
                  <a:schemeClr val="accent3"/>
                </a:solidFill>
                <a:latin typeface="Open Sans Extrabold" panose="020B0604020202020204" charset="0"/>
                <a:ea typeface="Open Sans Extrabold" panose="020B0604020202020204" charset="0"/>
                <a:cs typeface="Open Sans Extrabold" panose="020B0604020202020204" charset="0"/>
              </a:defRPr>
            </a:lvl1pPr>
          </a:lstStyle>
          <a:p>
            <a:r>
              <a:rPr lang="en-US"/>
              <a:t>VALIDATION APPROACHES FOR HUMAN IPLs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210043-A3D4-C674-7102-9D28E1FBE0D4}"/>
              </a:ext>
            </a:extLst>
          </p:cNvPr>
          <p:cNvSpPr/>
          <p:nvPr/>
        </p:nvSpPr>
        <p:spPr>
          <a:xfrm>
            <a:off x="1284081" y="5681599"/>
            <a:ext cx="5400000" cy="144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INDEPENDENT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A50DD85-D3C8-3250-00DC-C847B7BE3379}"/>
              </a:ext>
            </a:extLst>
          </p:cNvPr>
          <p:cNvSpPr/>
          <p:nvPr/>
        </p:nvSpPr>
        <p:spPr>
          <a:xfrm>
            <a:off x="8727633" y="5719944"/>
            <a:ext cx="5400000" cy="144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CAPABLE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A755FDD-93E3-E4BB-1545-60D60591861F}"/>
              </a:ext>
            </a:extLst>
          </p:cNvPr>
          <p:cNvSpPr/>
          <p:nvPr/>
        </p:nvSpPr>
        <p:spPr>
          <a:xfrm>
            <a:off x="16171185" y="5719944"/>
            <a:ext cx="5400000" cy="144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MAINTAINED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CCE66B3F-F777-1BC6-4D0C-2899BBFED024}"/>
              </a:ext>
            </a:extLst>
          </p:cNvPr>
          <p:cNvSpPr/>
          <p:nvPr/>
        </p:nvSpPr>
        <p:spPr>
          <a:xfrm>
            <a:off x="23614738" y="5681599"/>
            <a:ext cx="5400000" cy="144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AUDITED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4E2F6D1-1260-9A80-E120-859E1354DCCF}"/>
              </a:ext>
            </a:extLst>
          </p:cNvPr>
          <p:cNvSpPr/>
          <p:nvPr/>
        </p:nvSpPr>
        <p:spPr>
          <a:xfrm>
            <a:off x="6684079" y="5710536"/>
            <a:ext cx="2043553" cy="14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chemeClr val="accent2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+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1B3316E-78F4-FE69-6869-5DC00CE8AF1B}"/>
              </a:ext>
            </a:extLst>
          </p:cNvPr>
          <p:cNvSpPr/>
          <p:nvPr/>
        </p:nvSpPr>
        <p:spPr>
          <a:xfrm>
            <a:off x="14115830" y="5710536"/>
            <a:ext cx="2043553" cy="14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chemeClr val="accent2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+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2834EFF0-09AB-C40A-9451-759F9AF7FDBF}"/>
              </a:ext>
            </a:extLst>
          </p:cNvPr>
          <p:cNvSpPr/>
          <p:nvPr/>
        </p:nvSpPr>
        <p:spPr>
          <a:xfrm>
            <a:off x="21571185" y="5710536"/>
            <a:ext cx="2043553" cy="14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chemeClr val="accent2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+</a:t>
            </a:r>
          </a:p>
        </p:txBody>
      </p:sp>
      <p:graphicFrame>
        <p:nvGraphicFramePr>
          <p:cNvPr id="89" name="Table 88">
            <a:extLst>
              <a:ext uri="{FF2B5EF4-FFF2-40B4-BE49-F238E27FC236}">
                <a16:creationId xmlns:a16="http://schemas.microsoft.com/office/drawing/2014/main" id="{5E6F14CA-19D2-8926-D421-C18CDA3D8B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43421"/>
              </p:ext>
            </p:extLst>
          </p:nvPr>
        </p:nvGraphicFramePr>
        <p:xfrm>
          <a:off x="1277606" y="9082383"/>
          <a:ext cx="28066699" cy="50148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103036">
                  <a:extLst>
                    <a:ext uri="{9D8B030D-6E8A-4147-A177-3AD203B41FA5}">
                      <a16:colId xmlns:a16="http://schemas.microsoft.com/office/drawing/2014/main" val="3297424473"/>
                    </a:ext>
                  </a:extLst>
                </a:gridCol>
                <a:gridCol w="637880">
                  <a:extLst>
                    <a:ext uri="{9D8B030D-6E8A-4147-A177-3AD203B41FA5}">
                      <a16:colId xmlns:a16="http://schemas.microsoft.com/office/drawing/2014/main" val="1055625107"/>
                    </a:ext>
                  </a:extLst>
                </a:gridCol>
                <a:gridCol w="5103036">
                  <a:extLst>
                    <a:ext uri="{9D8B030D-6E8A-4147-A177-3AD203B41FA5}">
                      <a16:colId xmlns:a16="http://schemas.microsoft.com/office/drawing/2014/main" val="2165119526"/>
                    </a:ext>
                  </a:extLst>
                </a:gridCol>
                <a:gridCol w="637880">
                  <a:extLst>
                    <a:ext uri="{9D8B030D-6E8A-4147-A177-3AD203B41FA5}">
                      <a16:colId xmlns:a16="http://schemas.microsoft.com/office/drawing/2014/main" val="1950681037"/>
                    </a:ext>
                  </a:extLst>
                </a:gridCol>
                <a:gridCol w="5103036">
                  <a:extLst>
                    <a:ext uri="{9D8B030D-6E8A-4147-A177-3AD203B41FA5}">
                      <a16:colId xmlns:a16="http://schemas.microsoft.com/office/drawing/2014/main" val="2948867434"/>
                    </a:ext>
                  </a:extLst>
                </a:gridCol>
                <a:gridCol w="637880">
                  <a:extLst>
                    <a:ext uri="{9D8B030D-6E8A-4147-A177-3AD203B41FA5}">
                      <a16:colId xmlns:a16="http://schemas.microsoft.com/office/drawing/2014/main" val="1544626068"/>
                    </a:ext>
                  </a:extLst>
                </a:gridCol>
                <a:gridCol w="6009852">
                  <a:extLst>
                    <a:ext uri="{9D8B030D-6E8A-4147-A177-3AD203B41FA5}">
                      <a16:colId xmlns:a16="http://schemas.microsoft.com/office/drawing/2014/main" val="3447768202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2745521564"/>
                    </a:ext>
                  </a:extLst>
                </a:gridCol>
                <a:gridCol w="4605499">
                  <a:extLst>
                    <a:ext uri="{9D8B030D-6E8A-4147-A177-3AD203B41FA5}">
                      <a16:colId xmlns:a16="http://schemas.microsoft.com/office/drawing/2014/main" val="255076370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r>
                        <a:rPr lang="en-US" sz="4000" dirty="0">
                          <a:solidFill>
                            <a:schemeClr val="accent4"/>
                          </a:solidFill>
                          <a:latin typeface="Open Sans Extrabold" panose="020B0906030804020204" pitchFamily="34" charset="0"/>
                          <a:ea typeface="Open Sans Extrabold" panose="020B0906030804020204" pitchFamily="34" charset="0"/>
                          <a:cs typeface="Open Sans Extrabold" panose="020B0906030804020204" pitchFamily="34" charset="0"/>
                        </a:rPr>
                        <a:t>1.</a:t>
                      </a:r>
                    </a:p>
                  </a:txBody>
                  <a:tcPr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500">
                        <a:solidFill>
                          <a:schemeClr val="accent4"/>
                        </a:solidFill>
                      </a:endParaRPr>
                    </a:p>
                  </a:txBody>
                  <a:tcPr anchor="b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0161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kern="1200">
                          <a:solidFill>
                            <a:schemeClr val="accent4"/>
                          </a:solidFill>
                          <a:latin typeface="Open Sans Extrabold" panose="020B0906030804020204" pitchFamily="34" charset="0"/>
                          <a:ea typeface="Open Sans Extrabold" panose="020B0906030804020204" pitchFamily="34" charset="0"/>
                          <a:cs typeface="Open Sans Extrabold" panose="020B0906030804020204" pitchFamily="34" charset="0"/>
                        </a:rPr>
                        <a:t>2.</a:t>
                      </a:r>
                    </a:p>
                  </a:txBody>
                  <a:tcPr marL="45720" marR="45720" marT="36000" marB="3600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500" dirty="0">
                        <a:solidFill>
                          <a:schemeClr val="accent4"/>
                        </a:solidFill>
                      </a:endParaRPr>
                    </a:p>
                  </a:txBody>
                  <a:tcPr anchor="b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0161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kern="1200" dirty="0">
                          <a:solidFill>
                            <a:schemeClr val="accent4"/>
                          </a:solidFill>
                          <a:latin typeface="Open Sans Extrabold" panose="020B0906030804020204" pitchFamily="34" charset="0"/>
                          <a:ea typeface="Open Sans Extrabold" panose="020B0906030804020204" pitchFamily="34" charset="0"/>
                          <a:cs typeface="Open Sans Extrabold" panose="020B0906030804020204" pitchFamily="34" charset="0"/>
                        </a:rPr>
                        <a:t>3.</a:t>
                      </a:r>
                    </a:p>
                  </a:txBody>
                  <a:tcPr anchor="b"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0161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kern="1200">
                        <a:solidFill>
                          <a:schemeClr val="accent4"/>
                        </a:solidFill>
                        <a:latin typeface="Open Sans Extrabold" panose="020B0906030804020204" pitchFamily="34" charset="0"/>
                        <a:ea typeface="Open Sans Extrabold" panose="020B0906030804020204" pitchFamily="34" charset="0"/>
                        <a:cs typeface="Open Sans Extrabold" panose="020B0906030804020204" pitchFamily="34" charset="0"/>
                      </a:endParaRP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0161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kern="1200">
                          <a:solidFill>
                            <a:schemeClr val="accent4"/>
                          </a:solidFill>
                          <a:latin typeface="Open Sans Extrabold" panose="020B0906030804020204" pitchFamily="34" charset="0"/>
                          <a:ea typeface="Open Sans Extrabold" panose="020B0906030804020204" pitchFamily="34" charset="0"/>
                          <a:cs typeface="Open Sans Extrabold" panose="020B0906030804020204" pitchFamily="34" charset="0"/>
                        </a:rPr>
                        <a:t>4.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0161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kern="1200">
                        <a:solidFill>
                          <a:schemeClr val="accent4"/>
                        </a:solidFill>
                        <a:latin typeface="Open Sans Extrabold" panose="020B0906030804020204" pitchFamily="34" charset="0"/>
                        <a:ea typeface="Open Sans Extrabold" panose="020B0906030804020204" pitchFamily="34" charset="0"/>
                        <a:cs typeface="Open Sans Extrabold" panose="020B0906030804020204" pitchFamily="34" charset="0"/>
                      </a:endParaRP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5016124" rtl="0" eaLnBrk="1" latinLnBrk="0" hangingPunct="1"/>
                      <a:r>
                        <a:rPr lang="en-US" sz="4000" kern="1200" dirty="0">
                          <a:solidFill>
                            <a:schemeClr val="accent4"/>
                          </a:solidFill>
                          <a:latin typeface="Open Sans Extrabold" panose="020B0906030804020204" pitchFamily="34" charset="0"/>
                          <a:ea typeface="Open Sans Extrabold" panose="020B0906030804020204" pitchFamily="34" charset="0"/>
                          <a:cs typeface="Open Sans Extrabold" panose="020B0906030804020204" pitchFamily="34" charset="0"/>
                        </a:rPr>
                        <a:t>5.</a:t>
                      </a:r>
                    </a:p>
                  </a:txBody>
                  <a:tcPr anchor="b"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302946"/>
                  </a:ext>
                </a:extLst>
              </a:tr>
              <a:tr h="3177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kern="120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Determine which parameters limits should have human response, and why human response is best</a:t>
                      </a:r>
                    </a:p>
                  </a:txBody>
                  <a:tcP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kern="1200">
                        <a:solidFill>
                          <a:schemeClr val="tx2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kern="120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Ensure human response action meets the definition of a </a:t>
                      </a:r>
                      <a:r>
                        <a:rPr lang="en-US" sz="4400" i="1" kern="120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Human Response IPL</a:t>
                      </a:r>
                    </a:p>
                  </a:txBody>
                  <a:tcPr marL="45720" marR="45720" marT="36000" marB="36000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kern="1200" dirty="0">
                        <a:solidFill>
                          <a:schemeClr val="tx2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kern="120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Develop a trouble-shooting guide (general steps for the operators to take) for each response </a:t>
                      </a:r>
                    </a:p>
                  </a:txBody>
                  <a:tcP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000" kern="1200">
                        <a:solidFill>
                          <a:schemeClr val="tx2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kern="120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Perform initial training on each human response IPL and do one timed drill of each </a:t>
                      </a:r>
                      <a:r>
                        <a:rPr lang="en-US" sz="4400" i="1" kern="120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Human Response IPL </a:t>
                      </a:r>
                      <a:r>
                        <a:rPr lang="en-US" sz="4400" kern="120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per operator per year</a:t>
                      </a:r>
                    </a:p>
                  </a:txBody>
                  <a:tcP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000" kern="1200" dirty="0">
                        <a:solidFill>
                          <a:schemeClr val="tx2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kern="120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Validate human response success rates are high enough</a:t>
                      </a:r>
                    </a:p>
                  </a:txBody>
                  <a:tcP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642055"/>
                  </a:ext>
                </a:extLst>
              </a:tr>
            </a:tbl>
          </a:graphicData>
        </a:graphic>
      </p:graphicFrame>
      <p:sp>
        <p:nvSpPr>
          <p:cNvPr id="91" name="Rectangle 90">
            <a:extLst>
              <a:ext uri="{FF2B5EF4-FFF2-40B4-BE49-F238E27FC236}">
                <a16:creationId xmlns:a16="http://schemas.microsoft.com/office/drawing/2014/main" id="{A3F5E041-E17A-7DB1-7724-8F9820579A69}"/>
              </a:ext>
            </a:extLst>
          </p:cNvPr>
          <p:cNvSpPr/>
          <p:nvPr/>
        </p:nvSpPr>
        <p:spPr>
          <a:xfrm>
            <a:off x="8530364" y="21597481"/>
            <a:ext cx="2490399" cy="1080000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200">
                <a:solidFill>
                  <a:schemeClr val="bg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SITE SPECIFIC DATA</a:t>
            </a:r>
            <a:endParaRPr lang="en-US" sz="2200">
              <a:solidFill>
                <a:schemeClr val="bg1"/>
              </a:solidFill>
              <a:latin typeface="Open Sans ExtraBold" panose="020B09060308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284BAE3C-ACBB-5C44-CC58-3F4CEE1800BD}"/>
              </a:ext>
            </a:extLst>
          </p:cNvPr>
          <p:cNvSpPr/>
          <p:nvPr/>
        </p:nvSpPr>
        <p:spPr>
          <a:xfrm>
            <a:off x="8527958" y="25883466"/>
            <a:ext cx="2490399" cy="1080000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200">
                <a:solidFill>
                  <a:schemeClr val="bg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EXPERT JUDGEMENT</a:t>
            </a:r>
            <a:endParaRPr lang="en-US" sz="2200">
              <a:solidFill>
                <a:schemeClr val="bg1"/>
              </a:solidFill>
              <a:latin typeface="Open Sans ExtraBold" panose="020B09060308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83127459-C966-B087-C784-DA4729098DCF}"/>
              </a:ext>
            </a:extLst>
          </p:cNvPr>
          <p:cNvSpPr/>
          <p:nvPr/>
        </p:nvSpPr>
        <p:spPr>
          <a:xfrm>
            <a:off x="11592789" y="15852983"/>
            <a:ext cx="3037071" cy="10800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2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</a:t>
            </a:r>
            <a:r>
              <a:rPr lang="es-ES" sz="22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22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there</a:t>
            </a:r>
            <a:r>
              <a:rPr lang="es-ES" sz="22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Good </a:t>
            </a:r>
            <a:r>
              <a:rPr lang="es-ES" sz="22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</a:t>
            </a:r>
            <a:r>
              <a:rPr lang="es-ES" sz="22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22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Excellent</a:t>
            </a:r>
            <a:r>
              <a:rPr lang="es-ES" sz="22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control of Human Factors?</a:t>
            </a:r>
            <a:endParaRPr lang="en-US" sz="2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5" name="Flowchart: Decision 94">
            <a:extLst>
              <a:ext uri="{FF2B5EF4-FFF2-40B4-BE49-F238E27FC236}">
                <a16:creationId xmlns:a16="http://schemas.microsoft.com/office/drawing/2014/main" id="{C677E892-0934-495C-D148-4DC8ECED4AE0}"/>
              </a:ext>
            </a:extLst>
          </p:cNvPr>
          <p:cNvSpPr/>
          <p:nvPr/>
        </p:nvSpPr>
        <p:spPr>
          <a:xfrm>
            <a:off x="11592789" y="16950679"/>
            <a:ext cx="3037071" cy="1800000"/>
          </a:xfrm>
          <a:prstGeom prst="flowChartDecision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" sz="220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Consensus of Op. and Maint staff</a:t>
            </a:r>
            <a:endParaRPr lang="en-US" sz="220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6" name="Flowchart: Decision 95">
            <a:extLst>
              <a:ext uri="{FF2B5EF4-FFF2-40B4-BE49-F238E27FC236}">
                <a16:creationId xmlns:a16="http://schemas.microsoft.com/office/drawing/2014/main" id="{26C7A652-9CF8-C907-A371-D492342B38F7}"/>
              </a:ext>
            </a:extLst>
          </p:cNvPr>
          <p:cNvSpPr/>
          <p:nvPr/>
        </p:nvSpPr>
        <p:spPr>
          <a:xfrm>
            <a:off x="11592789" y="19808547"/>
            <a:ext cx="3037071" cy="1800000"/>
          </a:xfrm>
          <a:prstGeom prst="flowChartDecision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" sz="220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 Test/Drill data being collected?</a:t>
            </a:r>
            <a:endParaRPr lang="en-US" sz="220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7" name="Flowchart: Decision 96">
            <a:extLst>
              <a:ext uri="{FF2B5EF4-FFF2-40B4-BE49-F238E27FC236}">
                <a16:creationId xmlns:a16="http://schemas.microsoft.com/office/drawing/2014/main" id="{C710B84C-4D6A-5053-83FB-E532298B7EB2}"/>
              </a:ext>
            </a:extLst>
          </p:cNvPr>
          <p:cNvSpPr/>
          <p:nvPr/>
        </p:nvSpPr>
        <p:spPr>
          <a:xfrm>
            <a:off x="11172271" y="22666415"/>
            <a:ext cx="3876144" cy="1800000"/>
          </a:xfrm>
          <a:prstGeom prst="flowChartDecision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" sz="20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</a:t>
            </a:r>
            <a:r>
              <a:rPr lang="es-ES" sz="20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site data </a:t>
            </a:r>
            <a:r>
              <a:rPr lang="es-ES" sz="20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</a:t>
            </a:r>
            <a:r>
              <a:rPr lang="es-ES" sz="20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20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</a:t>
            </a:r>
            <a:r>
              <a:rPr lang="es-ES" sz="20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non-drill (actual) responses?  </a:t>
            </a:r>
            <a:endParaRPr lang="en-US" sz="20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B56CCFA1-BCA0-8C17-2C63-6543E96AAF33}"/>
              </a:ext>
            </a:extLst>
          </p:cNvPr>
          <p:cNvSpPr/>
          <p:nvPr/>
        </p:nvSpPr>
        <p:spPr>
          <a:xfrm>
            <a:off x="11592789" y="27342839"/>
            <a:ext cx="3037071" cy="3492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i="1">
                <a:solidFill>
                  <a:schemeClr val="accent6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(See Criteria)</a:t>
            </a:r>
            <a:endParaRPr lang="en-US" sz="1800" i="1">
              <a:solidFill>
                <a:schemeClr val="accent6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9" name="Flowchart: Decision 98">
            <a:extLst>
              <a:ext uri="{FF2B5EF4-FFF2-40B4-BE49-F238E27FC236}">
                <a16:creationId xmlns:a16="http://schemas.microsoft.com/office/drawing/2014/main" id="{E699070A-75B1-7CEB-6005-FE1A524DAF18}"/>
              </a:ext>
            </a:extLst>
          </p:cNvPr>
          <p:cNvSpPr/>
          <p:nvPr/>
        </p:nvSpPr>
        <p:spPr>
          <a:xfrm>
            <a:off x="11592789" y="25524283"/>
            <a:ext cx="3037071" cy="1800000"/>
          </a:xfrm>
          <a:prstGeom prst="flowChartDecision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" sz="20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</a:t>
            </a:r>
            <a:r>
              <a:rPr lang="es-ES" sz="20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Expert </a:t>
            </a:r>
            <a:r>
              <a:rPr lang="es-ES" sz="20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Judgment</a:t>
            </a:r>
            <a:r>
              <a:rPr lang="es-ES" sz="20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20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allowed</a:t>
            </a:r>
            <a:r>
              <a:rPr lang="es-ES" sz="20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20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by</a:t>
            </a:r>
            <a:r>
              <a:rPr lang="es-ES" sz="20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s-ES" sz="20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company</a:t>
            </a:r>
            <a:r>
              <a:rPr lang="es-ES" sz="20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?</a:t>
            </a:r>
            <a:endParaRPr lang="en-US" sz="20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14CFFE6C-091A-ED68-B4AA-169E239B6E4F}"/>
              </a:ext>
            </a:extLst>
          </p:cNvPr>
          <p:cNvSpPr/>
          <p:nvPr/>
        </p:nvSpPr>
        <p:spPr>
          <a:xfrm>
            <a:off x="15205860" y="17320134"/>
            <a:ext cx="2429657" cy="10800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20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PFD = 1</a:t>
            </a:r>
            <a:br>
              <a:rPr lang="es-ES" sz="220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s-ES" sz="220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(No Human IPL)</a:t>
            </a:r>
            <a:endParaRPr lang="en-US" sz="220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1" name="Flowchart: Decision 100">
            <a:extLst>
              <a:ext uri="{FF2B5EF4-FFF2-40B4-BE49-F238E27FC236}">
                <a16:creationId xmlns:a16="http://schemas.microsoft.com/office/drawing/2014/main" id="{1A223442-303E-35B1-13FF-7CF3DB1721B5}"/>
              </a:ext>
            </a:extLst>
          </p:cNvPr>
          <p:cNvSpPr/>
          <p:nvPr/>
        </p:nvSpPr>
        <p:spPr>
          <a:xfrm>
            <a:off x="18139517" y="18372985"/>
            <a:ext cx="3037071" cy="1800000"/>
          </a:xfrm>
          <a:prstGeom prst="flowChartDecision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" sz="22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DT+RT &gt; MART</a:t>
            </a:r>
            <a:endParaRPr lang="en-US" sz="2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3" name="Flowchart: Decision 102">
            <a:extLst>
              <a:ext uri="{FF2B5EF4-FFF2-40B4-BE49-F238E27FC236}">
                <a16:creationId xmlns:a16="http://schemas.microsoft.com/office/drawing/2014/main" id="{EC87143C-7012-E22E-66DD-75FECB6EAC73}"/>
              </a:ext>
            </a:extLst>
          </p:cNvPr>
          <p:cNvSpPr/>
          <p:nvPr/>
        </p:nvSpPr>
        <p:spPr>
          <a:xfrm>
            <a:off x="18139517" y="23622613"/>
            <a:ext cx="3037071" cy="1457794"/>
          </a:xfrm>
          <a:prstGeom prst="flowChartDecision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" sz="220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PFD &lt; 0.1</a:t>
            </a:r>
            <a:endParaRPr lang="en-US" sz="220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FE208735-B57D-E6EC-C551-8B896DC8A0CF}"/>
              </a:ext>
            </a:extLst>
          </p:cNvPr>
          <p:cNvSpPr/>
          <p:nvPr/>
        </p:nvSpPr>
        <p:spPr>
          <a:xfrm>
            <a:off x="18139517" y="26265221"/>
            <a:ext cx="3037071" cy="10800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2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Round up </a:t>
            </a:r>
            <a:br>
              <a:rPr lang="es-ES" sz="22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s-ES" sz="22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</a:t>
            </a:r>
            <a:r>
              <a:rPr lang="es-ES" sz="22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order</a:t>
            </a:r>
            <a:r>
              <a:rPr lang="es-ES" sz="22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of </a:t>
            </a:r>
            <a:r>
              <a:rPr lang="es-ES" sz="22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magnitude</a:t>
            </a:r>
            <a:r>
              <a:rPr lang="es-ES" sz="22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  <a:endParaRPr lang="en-US" sz="22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7A6C6D76-2D87-9696-C3F1-02F798FBDCE4}"/>
              </a:ext>
            </a:extLst>
          </p:cNvPr>
          <p:cNvCxnSpPr>
            <a:cxnSpLocks/>
            <a:stCxn id="95" idx="2"/>
            <a:endCxn id="96" idx="0"/>
          </p:cNvCxnSpPr>
          <p:nvPr/>
        </p:nvCxnSpPr>
        <p:spPr>
          <a:xfrm>
            <a:off x="13111325" y="18750679"/>
            <a:ext cx="0" cy="1057868"/>
          </a:xfrm>
          <a:prstGeom prst="straightConnector1">
            <a:avLst/>
          </a:prstGeom>
          <a:ln w="38100">
            <a:solidFill>
              <a:schemeClr val="accent3"/>
            </a:solidFill>
            <a:headEnd type="none" w="med" len="med"/>
            <a:tail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88E6AC23-8B52-B52E-0EBA-C1CC23FD1125}"/>
              </a:ext>
            </a:extLst>
          </p:cNvPr>
          <p:cNvCxnSpPr>
            <a:cxnSpLocks/>
            <a:stCxn id="96" idx="2"/>
            <a:endCxn id="97" idx="0"/>
          </p:cNvCxnSpPr>
          <p:nvPr/>
        </p:nvCxnSpPr>
        <p:spPr>
          <a:xfrm flipH="1">
            <a:off x="13110343" y="21608547"/>
            <a:ext cx="982" cy="1057868"/>
          </a:xfrm>
          <a:prstGeom prst="straightConnector1">
            <a:avLst/>
          </a:prstGeom>
          <a:ln w="38100">
            <a:solidFill>
              <a:schemeClr val="accent3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D9212279-1142-BCDC-4E6E-2AFB7BBD565A}"/>
              </a:ext>
            </a:extLst>
          </p:cNvPr>
          <p:cNvCxnSpPr>
            <a:cxnSpLocks/>
            <a:stCxn id="97" idx="2"/>
            <a:endCxn id="99" idx="0"/>
          </p:cNvCxnSpPr>
          <p:nvPr/>
        </p:nvCxnSpPr>
        <p:spPr>
          <a:xfrm>
            <a:off x="13110343" y="24466415"/>
            <a:ext cx="982" cy="1057868"/>
          </a:xfrm>
          <a:prstGeom prst="straightConnector1">
            <a:avLst/>
          </a:prstGeom>
          <a:ln w="38100">
            <a:solidFill>
              <a:schemeClr val="accent3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33">
            <a:extLst>
              <a:ext uri="{FF2B5EF4-FFF2-40B4-BE49-F238E27FC236}">
                <a16:creationId xmlns:a16="http://schemas.microsoft.com/office/drawing/2014/main" id="{92F6A619-8EC9-1B03-740E-A84989237A62}"/>
              </a:ext>
            </a:extLst>
          </p:cNvPr>
          <p:cNvCxnSpPr>
            <a:cxnSpLocks/>
            <a:stCxn id="99" idx="3"/>
            <a:endCxn id="101" idx="1"/>
          </p:cNvCxnSpPr>
          <p:nvPr/>
        </p:nvCxnSpPr>
        <p:spPr>
          <a:xfrm flipV="1">
            <a:off x="14629860" y="19272985"/>
            <a:ext cx="3509657" cy="7151298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3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33">
            <a:extLst>
              <a:ext uri="{FF2B5EF4-FFF2-40B4-BE49-F238E27FC236}">
                <a16:creationId xmlns:a16="http://schemas.microsoft.com/office/drawing/2014/main" id="{71FE23BE-0B33-9A72-D731-AA67BA738168}"/>
              </a:ext>
            </a:extLst>
          </p:cNvPr>
          <p:cNvCxnSpPr>
            <a:cxnSpLocks/>
            <a:stCxn id="96" idx="1"/>
            <a:endCxn id="91" idx="0"/>
          </p:cNvCxnSpPr>
          <p:nvPr/>
        </p:nvCxnSpPr>
        <p:spPr>
          <a:xfrm rot="10800000" flipV="1">
            <a:off x="9775565" y="20708547"/>
            <a:ext cx="1817225" cy="888934"/>
          </a:xfrm>
          <a:prstGeom prst="bentConnector2">
            <a:avLst/>
          </a:prstGeom>
          <a:ln w="38100">
            <a:solidFill>
              <a:schemeClr val="accent3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33">
            <a:extLst>
              <a:ext uri="{FF2B5EF4-FFF2-40B4-BE49-F238E27FC236}">
                <a16:creationId xmlns:a16="http://schemas.microsoft.com/office/drawing/2014/main" id="{456A211A-1B84-FBC2-C261-691FFCB7B9AE}"/>
              </a:ext>
            </a:extLst>
          </p:cNvPr>
          <p:cNvCxnSpPr>
            <a:cxnSpLocks/>
            <a:stCxn id="97" idx="1"/>
            <a:endCxn id="91" idx="2"/>
          </p:cNvCxnSpPr>
          <p:nvPr/>
        </p:nvCxnSpPr>
        <p:spPr>
          <a:xfrm rot="10800000">
            <a:off x="9775565" y="22677481"/>
            <a:ext cx="1396707" cy="888934"/>
          </a:xfrm>
          <a:prstGeom prst="bentConnector2">
            <a:avLst/>
          </a:prstGeom>
          <a:ln w="38100">
            <a:solidFill>
              <a:schemeClr val="accent3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443842D8-44B8-0A47-3065-F51C4290C124}"/>
              </a:ext>
            </a:extLst>
          </p:cNvPr>
          <p:cNvCxnSpPr>
            <a:cxnSpLocks/>
            <a:stCxn id="99" idx="1"/>
            <a:endCxn id="93" idx="3"/>
          </p:cNvCxnSpPr>
          <p:nvPr/>
        </p:nvCxnSpPr>
        <p:spPr>
          <a:xfrm flipH="1" flipV="1">
            <a:off x="11018357" y="26423466"/>
            <a:ext cx="574432" cy="817"/>
          </a:xfrm>
          <a:prstGeom prst="straightConnector1">
            <a:avLst/>
          </a:prstGeom>
          <a:ln w="38100">
            <a:solidFill>
              <a:schemeClr val="accent3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7CD6DA63-C880-C32D-30A0-838CDBC29B16}"/>
              </a:ext>
            </a:extLst>
          </p:cNvPr>
          <p:cNvCxnSpPr>
            <a:cxnSpLocks/>
            <a:stCxn id="95" idx="3"/>
            <a:endCxn id="100" idx="1"/>
          </p:cNvCxnSpPr>
          <p:nvPr/>
        </p:nvCxnSpPr>
        <p:spPr>
          <a:xfrm>
            <a:off x="14629860" y="17850679"/>
            <a:ext cx="576000" cy="9455"/>
          </a:xfrm>
          <a:prstGeom prst="straightConnector1">
            <a:avLst/>
          </a:prstGeom>
          <a:ln w="38100">
            <a:solidFill>
              <a:schemeClr val="accent3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33">
            <a:extLst>
              <a:ext uri="{FF2B5EF4-FFF2-40B4-BE49-F238E27FC236}">
                <a16:creationId xmlns:a16="http://schemas.microsoft.com/office/drawing/2014/main" id="{BD8BC81B-8D4B-4CEA-1553-4AA380244EF6}"/>
              </a:ext>
            </a:extLst>
          </p:cNvPr>
          <p:cNvCxnSpPr>
            <a:cxnSpLocks/>
            <a:stCxn id="101" idx="0"/>
            <a:endCxn id="100" idx="3"/>
          </p:cNvCxnSpPr>
          <p:nvPr/>
        </p:nvCxnSpPr>
        <p:spPr>
          <a:xfrm rot="16200000" flipV="1">
            <a:off x="18390360" y="17105292"/>
            <a:ext cx="512851" cy="2022536"/>
          </a:xfrm>
          <a:prstGeom prst="bentConnector2">
            <a:avLst/>
          </a:prstGeom>
          <a:ln w="38100">
            <a:solidFill>
              <a:schemeClr val="accent3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33">
            <a:extLst>
              <a:ext uri="{FF2B5EF4-FFF2-40B4-BE49-F238E27FC236}">
                <a16:creationId xmlns:a16="http://schemas.microsoft.com/office/drawing/2014/main" id="{E8759A99-A493-FA9B-0E4B-DFF5C2FCC95A}"/>
              </a:ext>
            </a:extLst>
          </p:cNvPr>
          <p:cNvCxnSpPr>
            <a:cxnSpLocks/>
            <a:stCxn id="103" idx="3"/>
            <a:endCxn id="100" idx="0"/>
          </p:cNvCxnSpPr>
          <p:nvPr/>
        </p:nvCxnSpPr>
        <p:spPr>
          <a:xfrm flipH="1" flipV="1">
            <a:off x="16420689" y="17320134"/>
            <a:ext cx="4755899" cy="7031376"/>
          </a:xfrm>
          <a:prstGeom prst="bentConnector4">
            <a:avLst>
              <a:gd name="adj1" fmla="val -12151"/>
              <a:gd name="adj2" fmla="val 103251"/>
            </a:avLst>
          </a:prstGeom>
          <a:ln w="38100">
            <a:solidFill>
              <a:schemeClr val="accent3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A63B2370-DDEB-DDDE-7E7A-31EC35E83637}"/>
              </a:ext>
            </a:extLst>
          </p:cNvPr>
          <p:cNvCxnSpPr>
            <a:cxnSpLocks/>
            <a:stCxn id="101" idx="2"/>
            <a:endCxn id="102" idx="0"/>
          </p:cNvCxnSpPr>
          <p:nvPr/>
        </p:nvCxnSpPr>
        <p:spPr>
          <a:xfrm>
            <a:off x="19658053" y="20172985"/>
            <a:ext cx="0" cy="1184815"/>
          </a:xfrm>
          <a:prstGeom prst="straightConnector1">
            <a:avLst/>
          </a:prstGeom>
          <a:ln w="38100">
            <a:solidFill>
              <a:schemeClr val="accent3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6FE87658-BC6A-26C8-FCE3-5E01979BB83F}"/>
              </a:ext>
            </a:extLst>
          </p:cNvPr>
          <p:cNvCxnSpPr>
            <a:cxnSpLocks/>
            <a:stCxn id="102" idx="2"/>
            <a:endCxn id="103" idx="0"/>
          </p:cNvCxnSpPr>
          <p:nvPr/>
        </p:nvCxnSpPr>
        <p:spPr>
          <a:xfrm>
            <a:off x="19658053" y="22437800"/>
            <a:ext cx="0" cy="1184813"/>
          </a:xfrm>
          <a:prstGeom prst="straightConnector1">
            <a:avLst/>
          </a:prstGeom>
          <a:ln w="38100">
            <a:solidFill>
              <a:schemeClr val="accent3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EB2FA8A1-23CD-65BE-D319-6B36B9AC183F}"/>
              </a:ext>
            </a:extLst>
          </p:cNvPr>
          <p:cNvCxnSpPr>
            <a:cxnSpLocks/>
            <a:stCxn id="103" idx="2"/>
            <a:endCxn id="104" idx="0"/>
          </p:cNvCxnSpPr>
          <p:nvPr/>
        </p:nvCxnSpPr>
        <p:spPr>
          <a:xfrm>
            <a:off x="19658053" y="25080407"/>
            <a:ext cx="0" cy="1184814"/>
          </a:xfrm>
          <a:prstGeom prst="straightConnector1">
            <a:avLst/>
          </a:prstGeom>
          <a:ln w="38100">
            <a:solidFill>
              <a:schemeClr val="accent3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 117">
            <a:extLst>
              <a:ext uri="{FF2B5EF4-FFF2-40B4-BE49-F238E27FC236}">
                <a16:creationId xmlns:a16="http://schemas.microsoft.com/office/drawing/2014/main" id="{A8657A12-FEFA-3AF5-F2B0-E8831014B107}"/>
              </a:ext>
            </a:extLst>
          </p:cNvPr>
          <p:cNvSpPr/>
          <p:nvPr/>
        </p:nvSpPr>
        <p:spPr>
          <a:xfrm>
            <a:off x="13111325" y="18768375"/>
            <a:ext cx="1016308" cy="3423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r>
              <a:rPr lang="es-ES" sz="1800" i="1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  <a:endParaRPr lang="en-US" sz="1800" i="1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AED9DD9-3D22-C2E7-ADA7-C72B74202CA2}"/>
              </a:ext>
            </a:extLst>
          </p:cNvPr>
          <p:cNvSpPr/>
          <p:nvPr/>
        </p:nvSpPr>
        <p:spPr>
          <a:xfrm>
            <a:off x="14629860" y="17865079"/>
            <a:ext cx="576000" cy="43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72000" rtlCol="0" anchor="t" anchorCtr="0"/>
          <a:lstStyle/>
          <a:p>
            <a:r>
              <a:rPr lang="es-ES" sz="1800" i="1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  <a:endParaRPr lang="en-US" sz="1800" i="1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AB7DAC5B-5817-0440-960A-58A35F6899F2}"/>
              </a:ext>
            </a:extLst>
          </p:cNvPr>
          <p:cNvSpPr/>
          <p:nvPr/>
        </p:nvSpPr>
        <p:spPr>
          <a:xfrm>
            <a:off x="10989459" y="20326413"/>
            <a:ext cx="604900" cy="3421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r"/>
            <a:r>
              <a:rPr lang="es-ES" sz="1800" i="1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  <a:endParaRPr lang="en-US" sz="1800" i="1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7EEAA50A-6A52-51E8-F96E-562951AD5818}"/>
              </a:ext>
            </a:extLst>
          </p:cNvPr>
          <p:cNvSpPr/>
          <p:nvPr/>
        </p:nvSpPr>
        <p:spPr>
          <a:xfrm>
            <a:off x="19658052" y="21663602"/>
            <a:ext cx="425190" cy="2429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s-ES" sz="1400" i="1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  <a:endParaRPr lang="en-US" sz="1400" i="1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graphicFrame>
        <p:nvGraphicFramePr>
          <p:cNvPr id="1052" name="Tabla Criterios">
            <a:extLst>
              <a:ext uri="{FF2B5EF4-FFF2-40B4-BE49-F238E27FC236}">
                <a16:creationId xmlns:a16="http://schemas.microsoft.com/office/drawing/2014/main" id="{20A40106-0C1F-3328-FD97-61D9468DDB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6691821"/>
              </p:ext>
            </p:extLst>
          </p:nvPr>
        </p:nvGraphicFramePr>
        <p:xfrm>
          <a:off x="1258888" y="19957877"/>
          <a:ext cx="5977988" cy="57153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32111">
                  <a:extLst>
                    <a:ext uri="{9D8B030D-6E8A-4147-A177-3AD203B41FA5}">
                      <a16:colId xmlns:a16="http://schemas.microsoft.com/office/drawing/2014/main" val="2670041981"/>
                    </a:ext>
                  </a:extLst>
                </a:gridCol>
                <a:gridCol w="4213267">
                  <a:extLst>
                    <a:ext uri="{9D8B030D-6E8A-4147-A177-3AD203B41FA5}">
                      <a16:colId xmlns:a16="http://schemas.microsoft.com/office/drawing/2014/main" val="2759368110"/>
                    </a:ext>
                  </a:extLst>
                </a:gridCol>
                <a:gridCol w="1432610">
                  <a:extLst>
                    <a:ext uri="{9D8B030D-6E8A-4147-A177-3AD203B41FA5}">
                      <a16:colId xmlns:a16="http://schemas.microsoft.com/office/drawing/2014/main" val="30017785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600">
                          <a:solidFill>
                            <a:schemeClr val="accent3"/>
                          </a:solidFill>
                          <a:effectLst/>
                          <a:latin typeface="Open Sans ExtraBold" panose="020B0906030804020204" pitchFamily="34" charset="0"/>
                          <a:ea typeface="Open Sans ExtraBold" panose="020B0906030804020204" pitchFamily="34" charset="0"/>
                          <a:cs typeface="Open Sans ExtraBold" panose="020B0906030804020204" pitchFamily="34" charset="0"/>
                        </a:rPr>
                        <a:t>#</a:t>
                      </a: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600">
                          <a:solidFill>
                            <a:schemeClr val="accent3"/>
                          </a:solidFill>
                          <a:effectLst/>
                          <a:latin typeface="Open Sans ExtraBold" panose="020B0906030804020204" pitchFamily="34" charset="0"/>
                          <a:ea typeface="Open Sans ExtraBold" panose="020B0906030804020204" pitchFamily="34" charset="0"/>
                          <a:cs typeface="Open Sans ExtraBold" panose="020B0906030804020204" pitchFamily="34" charset="0"/>
                        </a:rPr>
                        <a:t>Criteria</a:t>
                      </a: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600">
                          <a:solidFill>
                            <a:schemeClr val="accent3"/>
                          </a:solidFill>
                          <a:effectLst/>
                          <a:latin typeface="Open Sans ExtraBold" panose="020B0906030804020204" pitchFamily="34" charset="0"/>
                          <a:ea typeface="Open Sans ExtraBold" panose="020B0906030804020204" pitchFamily="34" charset="0"/>
                          <a:cs typeface="Open Sans ExtraBold" panose="020B0906030804020204" pitchFamily="34" charset="0"/>
                        </a:rPr>
                        <a:t>True/False</a:t>
                      </a: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3469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</a:tabLst>
                      </a:pPr>
                      <a:r>
                        <a:rPr lang="en-US" sz="2200">
                          <a:solidFill>
                            <a:schemeClr val="accent2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</a:t>
                      </a:r>
                    </a:p>
                  </a:txBody>
                  <a:tcPr marL="36000" marR="36000" marT="108000" marB="108000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</a:tabLst>
                      </a:pPr>
                      <a:r>
                        <a:rPr lang="en-US" sz="2200">
                          <a:solidFill>
                            <a:schemeClr val="accent3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Based on consensus of expert opinion, the operator has less than </a:t>
                      </a:r>
                      <a:r>
                        <a:rPr lang="en-US" sz="2200">
                          <a:solidFill>
                            <a:schemeClr val="accent3"/>
                          </a:solidFill>
                          <a:effectLst/>
                          <a:latin typeface="Open Sans Semibold" panose="020B0706030804020204" pitchFamily="34" charset="0"/>
                          <a:ea typeface="Open Sans Semibold" panose="020B0706030804020204" pitchFamily="34" charset="0"/>
                          <a:cs typeface="Open Sans Semibold" panose="020B0706030804020204" pitchFamily="34" charset="0"/>
                        </a:rPr>
                        <a:t>15 minutes</a:t>
                      </a:r>
                      <a:r>
                        <a:rPr lang="en-US" sz="2200">
                          <a:solidFill>
                            <a:schemeClr val="accent3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to successfully detect, diagnose, and perform the required action</a:t>
                      </a:r>
                    </a:p>
                  </a:txBody>
                  <a:tcPr marL="36000" marR="36000" marT="108000" marB="21600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</a:tabLst>
                      </a:pPr>
                      <a:r>
                        <a:rPr lang="en-US" sz="1600">
                          <a:solidFill>
                            <a:schemeClr val="accent3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 </a:t>
                      </a:r>
                    </a:p>
                  </a:txBody>
                  <a:tcPr marL="36000" marR="36000" marT="108000" marB="10800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177852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</a:tabLst>
                      </a:pPr>
                      <a:r>
                        <a:rPr lang="en-US" sz="2200">
                          <a:solidFill>
                            <a:schemeClr val="accent2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</a:t>
                      </a:r>
                    </a:p>
                  </a:txBody>
                  <a:tcPr marL="36000" marR="36000" marT="108000" marB="10800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</a:tabLst>
                      </a:pPr>
                      <a:r>
                        <a:rPr lang="en-US" sz="2200">
                          <a:solidFill>
                            <a:schemeClr val="accent3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Operator response is required </a:t>
                      </a:r>
                      <a:r>
                        <a:rPr lang="en-US" sz="2200" kern="1200">
                          <a:solidFill>
                            <a:schemeClr val="accent3"/>
                          </a:solidFill>
                          <a:effectLst/>
                          <a:latin typeface="Open Sans Semibold" panose="020B0706030804020204" pitchFamily="34" charset="0"/>
                          <a:ea typeface="Open Sans Semibold" panose="020B0706030804020204" pitchFamily="34" charset="0"/>
                          <a:cs typeface="Open Sans Semibold" panose="020B0706030804020204" pitchFamily="34" charset="0"/>
                        </a:rPr>
                        <a:t>without</a:t>
                      </a:r>
                      <a:r>
                        <a:rPr lang="en-US" sz="2200">
                          <a:solidFill>
                            <a:schemeClr val="accent3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explicit criteria and response </a:t>
                      </a:r>
                      <a:r>
                        <a:rPr lang="en-US" sz="2200" kern="1200">
                          <a:solidFill>
                            <a:schemeClr val="accent3"/>
                          </a:solidFill>
                          <a:effectLst/>
                          <a:latin typeface="Open Sans Semibold" panose="020B0706030804020204" pitchFamily="34" charset="0"/>
                          <a:ea typeface="Open Sans Semibold" panose="020B0706030804020204" pitchFamily="34" charset="0"/>
                          <a:cs typeface="Open Sans Semibold" panose="020B0706030804020204" pitchFamily="34" charset="0"/>
                        </a:rPr>
                        <a:t>instructions</a:t>
                      </a:r>
                    </a:p>
                  </a:txBody>
                  <a:tcPr marL="36000" marR="36000" marT="108000" marB="21600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</a:tabLst>
                      </a:pPr>
                      <a:r>
                        <a:rPr lang="en-US" sz="1600">
                          <a:solidFill>
                            <a:schemeClr val="accent3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 </a:t>
                      </a:r>
                    </a:p>
                  </a:txBody>
                  <a:tcPr marL="36000" marR="36000" marT="108000" marB="108000" anchor="ctr"/>
                </a:tc>
                <a:extLst>
                  <a:ext uri="{0D108BD9-81ED-4DB2-BD59-A6C34878D82A}">
                    <a16:rowId xmlns:a16="http://schemas.microsoft.com/office/drawing/2014/main" val="4165179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</a:tabLst>
                      </a:pPr>
                      <a:r>
                        <a:rPr lang="en-US" sz="2200">
                          <a:solidFill>
                            <a:schemeClr val="accent2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</a:t>
                      </a:r>
                    </a:p>
                  </a:txBody>
                  <a:tcPr marL="36000" marR="36000" marT="108000" marB="10800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</a:tabLst>
                      </a:pPr>
                      <a:r>
                        <a:rPr lang="en-US" sz="2200">
                          <a:solidFill>
                            <a:schemeClr val="accent3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Critical or emergency responses involve </a:t>
                      </a:r>
                      <a:r>
                        <a:rPr lang="en-US" sz="2200" kern="1200">
                          <a:solidFill>
                            <a:schemeClr val="accent3"/>
                          </a:solidFill>
                          <a:effectLst/>
                          <a:latin typeface="Open Sans Semibold" panose="020B0706030804020204" pitchFamily="34" charset="0"/>
                          <a:ea typeface="Open Sans Semibold" panose="020B0706030804020204" pitchFamily="34" charset="0"/>
                          <a:cs typeface="Open Sans Semibold" panose="020B0706030804020204" pitchFamily="34" charset="0"/>
                        </a:rPr>
                        <a:t>multiple people</a:t>
                      </a:r>
                    </a:p>
                  </a:txBody>
                  <a:tcPr marL="36000" marR="36000" marT="108000" marB="21600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</a:tabLst>
                      </a:pPr>
                      <a:r>
                        <a:rPr lang="en-US" sz="1600">
                          <a:solidFill>
                            <a:schemeClr val="accent3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 </a:t>
                      </a:r>
                    </a:p>
                  </a:txBody>
                  <a:tcPr marL="36000" marR="36000" marT="108000" marB="108000" anchor="ctr"/>
                </a:tc>
                <a:extLst>
                  <a:ext uri="{0D108BD9-81ED-4DB2-BD59-A6C34878D82A}">
                    <a16:rowId xmlns:a16="http://schemas.microsoft.com/office/drawing/2014/main" val="223791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</a:tabLst>
                      </a:pPr>
                      <a:r>
                        <a:rPr lang="en-US" sz="2200">
                          <a:solidFill>
                            <a:schemeClr val="accent2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</a:t>
                      </a:r>
                    </a:p>
                  </a:txBody>
                  <a:tcPr marL="36000" marR="36000" marT="108000" marB="10800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</a:tabLst>
                      </a:pPr>
                      <a:r>
                        <a:rPr lang="en-US" sz="2200">
                          <a:solidFill>
                            <a:schemeClr val="accent3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Response actions provide </a:t>
                      </a:r>
                      <a:r>
                        <a:rPr lang="en-US" sz="2200" kern="1200">
                          <a:solidFill>
                            <a:schemeClr val="accent3"/>
                          </a:solidFill>
                          <a:effectLst/>
                          <a:latin typeface="Open Sans Semibold" panose="020B0706030804020204" pitchFamily="34" charset="0"/>
                          <a:ea typeface="Open Sans Semibold" panose="020B0706030804020204" pitchFamily="34" charset="0"/>
                          <a:cs typeface="Open Sans Semibold" panose="020B0706030804020204" pitchFamily="34" charset="0"/>
                        </a:rPr>
                        <a:t>no feedback</a:t>
                      </a:r>
                      <a:r>
                        <a:rPr lang="en-US" sz="2200">
                          <a:solidFill>
                            <a:schemeClr val="accent3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 that they are effective</a:t>
                      </a:r>
                    </a:p>
                  </a:txBody>
                  <a:tcPr marL="36000" marR="36000" marT="108000" marB="21600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</a:tabLst>
                      </a:pPr>
                      <a:r>
                        <a:rPr lang="en-US" sz="1600">
                          <a:solidFill>
                            <a:schemeClr val="accent3"/>
                          </a:solidFill>
                          <a:effectLst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 </a:t>
                      </a:r>
                    </a:p>
                  </a:txBody>
                  <a:tcPr marL="36000" marR="36000" marT="108000" marB="108000" anchor="ctr"/>
                </a:tc>
                <a:extLst>
                  <a:ext uri="{0D108BD9-81ED-4DB2-BD59-A6C34878D82A}">
                    <a16:rowId xmlns:a16="http://schemas.microsoft.com/office/drawing/2014/main" val="2022820085"/>
                  </a:ext>
                </a:extLst>
              </a:tr>
            </a:tbl>
          </a:graphicData>
        </a:graphic>
      </p:graphicFrame>
      <p:sp>
        <p:nvSpPr>
          <p:cNvPr id="1053" name="Rectangle 1052">
            <a:extLst>
              <a:ext uri="{FF2B5EF4-FFF2-40B4-BE49-F238E27FC236}">
                <a16:creationId xmlns:a16="http://schemas.microsoft.com/office/drawing/2014/main" id="{A6ED68EA-B8AB-4507-B3F2-5B00CA36D1C4}"/>
              </a:ext>
            </a:extLst>
          </p:cNvPr>
          <p:cNvSpPr/>
          <p:nvPr/>
        </p:nvSpPr>
        <p:spPr>
          <a:xfrm>
            <a:off x="5809389" y="19878563"/>
            <a:ext cx="1427485" cy="7058946"/>
          </a:xfrm>
          <a:prstGeom prst="rect">
            <a:avLst/>
          </a:prstGeom>
          <a:ln w="12700">
            <a:solidFill>
              <a:schemeClr val="accent4"/>
            </a:solidFill>
            <a:prstDash val="dash"/>
          </a:ln>
        </p:spPr>
        <p:txBody>
          <a:bodyPr wrap="square" anchor="b"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  <a:tabLst>
                <a:tab pos="228600" algn="l"/>
              </a:tabLst>
            </a:pPr>
            <a:r>
              <a:rPr lang="en-US" sz="1600">
                <a:solidFill>
                  <a:schemeClr val="accent4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If </a:t>
            </a:r>
            <a:r>
              <a:rPr lang="en-US" sz="1600">
                <a:solidFill>
                  <a:schemeClr val="accent4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all are false</a:t>
            </a:r>
            <a:r>
              <a:rPr lang="en-US" sz="1600">
                <a:solidFill>
                  <a:schemeClr val="accent4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Expert Judgment is </a:t>
            </a:r>
            <a:r>
              <a:rPr lang="en-US" sz="1600">
                <a:solidFill>
                  <a:schemeClr val="accent4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allowed</a:t>
            </a:r>
          </a:p>
        </p:txBody>
      </p:sp>
      <p:sp>
        <p:nvSpPr>
          <p:cNvPr id="1054" name="Rectangulo Tabla Criterios">
            <a:extLst>
              <a:ext uri="{FF2B5EF4-FFF2-40B4-BE49-F238E27FC236}">
                <a16:creationId xmlns:a16="http://schemas.microsoft.com/office/drawing/2014/main" id="{23F8ABDE-963E-E8D2-518D-3159FEA3945D}"/>
              </a:ext>
            </a:extLst>
          </p:cNvPr>
          <p:cNvSpPr/>
          <p:nvPr/>
        </p:nvSpPr>
        <p:spPr>
          <a:xfrm>
            <a:off x="1523405" y="19957877"/>
            <a:ext cx="1066800" cy="5617275"/>
          </a:xfrm>
          <a:prstGeom prst="rect">
            <a:avLst/>
          </a:prstGeom>
          <a:ln w="12700">
            <a:noFill/>
            <a:prstDash val="dash"/>
          </a:ln>
        </p:spPr>
        <p:txBody>
          <a:bodyPr wrap="square" anchor="b"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  <a:tabLst>
                <a:tab pos="228600" algn="l"/>
              </a:tabLst>
            </a:pPr>
            <a:endParaRPr lang="en-US" sz="1600">
              <a:solidFill>
                <a:schemeClr val="accent4"/>
              </a:solidFill>
              <a:latin typeface="Open Sans ExtraBold" panose="020B09060308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cxnSp>
        <p:nvCxnSpPr>
          <p:cNvPr id="1056" name="Connector: Elbow 1055">
            <a:extLst>
              <a:ext uri="{FF2B5EF4-FFF2-40B4-BE49-F238E27FC236}">
                <a16:creationId xmlns:a16="http://schemas.microsoft.com/office/drawing/2014/main" id="{701D58C3-90A4-DCCF-49E0-8223913A0E28}"/>
              </a:ext>
            </a:extLst>
          </p:cNvPr>
          <p:cNvCxnSpPr>
            <a:cxnSpLocks/>
            <a:stCxn id="98" idx="2"/>
            <a:endCxn id="1054" idx="0"/>
          </p:cNvCxnSpPr>
          <p:nvPr/>
        </p:nvCxnSpPr>
        <p:spPr>
          <a:xfrm rot="5400000" flipH="1">
            <a:off x="3716935" y="18297747"/>
            <a:ext cx="7734259" cy="11054520"/>
          </a:xfrm>
          <a:prstGeom prst="bentConnector5">
            <a:avLst>
              <a:gd name="adj1" fmla="val -2956"/>
              <a:gd name="adj2" fmla="val 46874"/>
              <a:gd name="adj3" fmla="val 107143"/>
            </a:avLst>
          </a:prstGeom>
          <a:ln w="19050">
            <a:solidFill>
              <a:schemeClr val="tx2"/>
            </a:solidFill>
            <a:prstDash val="lgDashDot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67" name="TextBox 1066">
                <a:extLst>
                  <a:ext uri="{FF2B5EF4-FFF2-40B4-BE49-F238E27FC236}">
                    <a16:creationId xmlns:a16="http://schemas.microsoft.com/office/drawing/2014/main" id="{37E217CD-AE8C-3F25-D88A-420E4D8AF44E}"/>
                  </a:ext>
                </a:extLst>
              </p:cNvPr>
              <p:cNvSpPr txBox="1"/>
              <p:nvPr/>
            </p:nvSpPr>
            <p:spPr>
              <a:xfrm>
                <a:off x="23909952" y="21519939"/>
                <a:ext cx="5186920" cy="755720"/>
              </a:xfrm>
              <a:prstGeom prst="rect">
                <a:avLst/>
              </a:prstGeom>
              <a:solidFill>
                <a:schemeClr val="accent1">
                  <a:lumMod val="10000"/>
                  <a:lumOff val="90000"/>
                </a:schemeClr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  <m:sub>
                          <m:r>
                            <a:rPr lang="es-E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𝑢𝑚𝑎𝑛</m:t>
                          </m:r>
                        </m:sub>
                      </m:sSub>
                      <m:r>
                        <a:rPr lang="es-ES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𝑯𝑬𝑩</m:t>
                      </m:r>
                      <m:r>
                        <a:rPr lang="es-ES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nary>
                        <m:naryPr>
                          <m:chr m:val="∏"/>
                          <m:limLoc m:val="subSup"/>
                          <m:ctrlPr>
                            <a:rPr lang="es-E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s-E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es-E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sup>
                        <m:e>
                          <m:sSub>
                            <m:sSubPr>
                              <m:ctrlPr>
                                <a:rPr lang="es-ES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24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𝑯𝑭𝑴</m:t>
                              </m:r>
                            </m:e>
                            <m:sub>
                              <m:r>
                                <a:rPr lang="es-ES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s-ES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s-E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𝑷𝑭</m:t>
                      </m:r>
                    </m:oMath>
                  </m:oMathPara>
                </a14:m>
                <a:endParaRPr lang="en-US" sz="2400" b="1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1067" name="TextBox 1066">
                <a:extLst>
                  <a:ext uri="{FF2B5EF4-FFF2-40B4-BE49-F238E27FC236}">
                    <a16:creationId xmlns:a16="http://schemas.microsoft.com/office/drawing/2014/main" id="{37E217CD-AE8C-3F25-D88A-420E4D8AF4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09952" y="21519939"/>
                <a:ext cx="5186920" cy="7557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68" name="Rectangle 1067">
            <a:extLst>
              <a:ext uri="{FF2B5EF4-FFF2-40B4-BE49-F238E27FC236}">
                <a16:creationId xmlns:a16="http://schemas.microsoft.com/office/drawing/2014/main" id="{D7055581-2A2D-DF42-54E4-B9896CE55568}"/>
              </a:ext>
            </a:extLst>
          </p:cNvPr>
          <p:cNvSpPr/>
          <p:nvPr/>
        </p:nvSpPr>
        <p:spPr>
          <a:xfrm>
            <a:off x="23113678" y="23628889"/>
            <a:ext cx="2520000" cy="13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rtlCol="0" anchor="t" anchorCtr="0"/>
          <a:lstStyle/>
          <a:p>
            <a:pPr algn="ctr"/>
            <a:r>
              <a:rPr lang="es-ES" sz="2000" dirty="0">
                <a:solidFill>
                  <a:schemeClr val="accent4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HUMAN ERROR </a:t>
            </a:r>
            <a:br>
              <a:rPr lang="es-ES" sz="2000" dirty="0">
                <a:solidFill>
                  <a:schemeClr val="accent4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</a:br>
            <a:r>
              <a:rPr lang="es-ES" sz="2000" dirty="0">
                <a:solidFill>
                  <a:schemeClr val="accent4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BASELINE</a:t>
            </a:r>
            <a:br>
              <a:rPr lang="es-ES" sz="2000" dirty="0">
                <a:solidFill>
                  <a:schemeClr val="accent4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</a:br>
            <a:r>
              <a:rPr lang="es-ES" sz="2000" i="1" dirty="0" err="1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Lowest</a:t>
            </a:r>
            <a:r>
              <a:rPr lang="es-ES" sz="2000" i="1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i="1" dirty="0" err="1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baseline</a:t>
            </a:r>
            <a:r>
              <a:rPr lang="es-ES" sz="2000" i="1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error </a:t>
            </a:r>
            <a:br>
              <a:rPr lang="es-ES" sz="2000" i="1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</a:br>
            <a:r>
              <a:rPr lang="es-ES" sz="2000" i="1" dirty="0" err="1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rate</a:t>
            </a:r>
            <a:r>
              <a:rPr lang="es-ES" sz="2000" i="1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i="1" dirty="0" err="1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possible</a:t>
            </a:r>
            <a:r>
              <a:rPr lang="es-ES" sz="2000" i="1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: 0.0008</a:t>
            </a:r>
            <a:endParaRPr lang="en-US" sz="2000" i="1" dirty="0">
              <a:solidFill>
                <a:schemeClr val="accent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069" name="Rectangle 1068">
            <a:extLst>
              <a:ext uri="{FF2B5EF4-FFF2-40B4-BE49-F238E27FC236}">
                <a16:creationId xmlns:a16="http://schemas.microsoft.com/office/drawing/2014/main" id="{DF6923E5-1397-966A-FC66-C8ED41AE1F7C}"/>
              </a:ext>
            </a:extLst>
          </p:cNvPr>
          <p:cNvSpPr/>
          <p:nvPr/>
        </p:nvSpPr>
        <p:spPr>
          <a:xfrm>
            <a:off x="26106893" y="23623226"/>
            <a:ext cx="2907847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08000" rIns="0" rtlCol="0" anchor="t" anchorCtr="0"/>
          <a:lstStyle/>
          <a:p>
            <a:pPr algn="ctr"/>
            <a:r>
              <a:rPr lang="es-ES" sz="2000">
                <a:solidFill>
                  <a:schemeClr val="accent4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PRACTICE FACTOR</a:t>
            </a:r>
            <a:endParaRPr lang="en-US" sz="2000" i="1">
              <a:solidFill>
                <a:schemeClr val="accent4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70" name="TextBox 1069">
                <a:extLst>
                  <a:ext uri="{FF2B5EF4-FFF2-40B4-BE49-F238E27FC236}">
                    <a16:creationId xmlns:a16="http://schemas.microsoft.com/office/drawing/2014/main" id="{DB2D864A-4DF2-7846-DD0E-8DDF92152FB5}"/>
                  </a:ext>
                </a:extLst>
              </p:cNvPr>
              <p:cNvSpPr txBox="1"/>
              <p:nvPr/>
            </p:nvSpPr>
            <p:spPr>
              <a:xfrm>
                <a:off x="26106893" y="24161418"/>
                <a:ext cx="3683316" cy="7523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𝑃𝐹</m:t>
                      </m:r>
                      <m:r>
                        <a:rPr lang="es-E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ES" sz="20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s-ES" sz="20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ES" sz="2000" b="0" i="1" smtClean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ES" sz="2000" b="0" i="1" smtClean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250</m:t>
                                  </m:r>
                                </m:num>
                                <m:den>
                                  <m:r>
                                    <a:rPr lang="es-ES" sz="2000" b="0" i="1" smtClean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𝑃𝑃𝑌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s-ES" sz="20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0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s-ES" sz="20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s-E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+0,4</m:t>
                      </m:r>
                      <m:r>
                        <a:rPr lang="es-E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s-ES" sz="20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s-ES" sz="20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ES" sz="2000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ES" sz="2000" b="0" i="1" smtClean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𝑃𝑃𝑌</m:t>
                                  </m:r>
                                </m:num>
                                <m:den>
                                  <m:r>
                                    <a:rPr lang="es-ES" sz="2000" b="0" i="1" smtClean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1000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s-ES" sz="20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070" name="TextBox 1069">
                <a:extLst>
                  <a:ext uri="{FF2B5EF4-FFF2-40B4-BE49-F238E27FC236}">
                    <a16:creationId xmlns:a16="http://schemas.microsoft.com/office/drawing/2014/main" id="{DB2D864A-4DF2-7846-DD0E-8DDF92152F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06893" y="24161418"/>
                <a:ext cx="3683316" cy="75232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71" name="Rectangle 1070">
            <a:extLst>
              <a:ext uri="{FF2B5EF4-FFF2-40B4-BE49-F238E27FC236}">
                <a16:creationId xmlns:a16="http://schemas.microsoft.com/office/drawing/2014/main" id="{09981F0B-77BB-7E4F-3843-7E5A786C621F}"/>
              </a:ext>
            </a:extLst>
          </p:cNvPr>
          <p:cNvSpPr/>
          <p:nvPr/>
        </p:nvSpPr>
        <p:spPr>
          <a:xfrm>
            <a:off x="26171030" y="25036669"/>
            <a:ext cx="2907847" cy="3534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PPY: </a:t>
            </a:r>
            <a:r>
              <a:rPr lang="es-ES" sz="2000" i="1" dirty="0" err="1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Number</a:t>
            </a:r>
            <a:r>
              <a:rPr lang="es-ES" sz="2000" i="1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of </a:t>
            </a:r>
            <a:r>
              <a:rPr lang="es-ES" sz="2000" i="1" dirty="0" err="1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Practices</a:t>
            </a:r>
            <a:r>
              <a:rPr lang="es-ES" sz="2000" i="1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per </a:t>
            </a:r>
            <a:r>
              <a:rPr lang="es-ES" sz="2000" i="1" dirty="0" err="1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year</a:t>
            </a:r>
            <a:endParaRPr lang="en-US" sz="2000" i="1" dirty="0">
              <a:solidFill>
                <a:schemeClr val="accent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076" name="Rectangle 1075">
            <a:extLst>
              <a:ext uri="{FF2B5EF4-FFF2-40B4-BE49-F238E27FC236}">
                <a16:creationId xmlns:a16="http://schemas.microsoft.com/office/drawing/2014/main" id="{D9BFA848-B52B-87B0-7DE9-C20387C2A80A}"/>
              </a:ext>
            </a:extLst>
          </p:cNvPr>
          <p:cNvSpPr/>
          <p:nvPr/>
        </p:nvSpPr>
        <p:spPr>
          <a:xfrm>
            <a:off x="21188511" y="21357799"/>
            <a:ext cx="144000" cy="10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55B52520-7F61-DC2C-6D2F-8345B7677C67}"/>
              </a:ext>
            </a:extLst>
          </p:cNvPr>
          <p:cNvSpPr/>
          <p:nvPr/>
        </p:nvSpPr>
        <p:spPr>
          <a:xfrm>
            <a:off x="18139517" y="21357800"/>
            <a:ext cx="3037071" cy="108000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20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Use</a:t>
            </a:r>
            <a:r>
              <a:rPr lang="es-ES" sz="2200">
                <a:solidFill>
                  <a:schemeClr val="bg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 Generic Data + Predicted Data</a:t>
            </a:r>
            <a:endParaRPr lang="en-US" sz="2200">
              <a:solidFill>
                <a:schemeClr val="bg1"/>
              </a:solidFill>
              <a:latin typeface="Open Sans ExtraBold" panose="020B09060308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sp>
        <p:nvSpPr>
          <p:cNvPr id="1077" name="Rectangle 1076">
            <a:extLst>
              <a:ext uri="{FF2B5EF4-FFF2-40B4-BE49-F238E27FC236}">
                <a16:creationId xmlns:a16="http://schemas.microsoft.com/office/drawing/2014/main" id="{57E4E4AA-63FD-6393-C185-0BDE6C90B03A}"/>
              </a:ext>
            </a:extLst>
          </p:cNvPr>
          <p:cNvSpPr/>
          <p:nvPr/>
        </p:nvSpPr>
        <p:spPr>
          <a:xfrm>
            <a:off x="26558877" y="18921503"/>
            <a:ext cx="2520000" cy="8870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72000" rtlCol="0" anchor="b" anchorCtr="0"/>
          <a:lstStyle/>
          <a:p>
            <a:pPr algn="ctr"/>
            <a:r>
              <a:rPr lang="es-ES" sz="2200" dirty="0">
                <a:solidFill>
                  <a:schemeClr val="accent4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HUMAN FACTORS </a:t>
            </a:r>
            <a:br>
              <a:rPr lang="es-ES" sz="2200" dirty="0">
                <a:solidFill>
                  <a:schemeClr val="accent4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</a:br>
            <a:r>
              <a:rPr lang="es-ES" sz="2200" dirty="0">
                <a:solidFill>
                  <a:schemeClr val="accent4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MULTIPLIER</a:t>
            </a:r>
            <a:endParaRPr lang="en-US" sz="2200" i="1" dirty="0">
              <a:solidFill>
                <a:schemeClr val="accent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graphicFrame>
        <p:nvGraphicFramePr>
          <p:cNvPr id="1078" name="Table 1077">
            <a:extLst>
              <a:ext uri="{FF2B5EF4-FFF2-40B4-BE49-F238E27FC236}">
                <a16:creationId xmlns:a16="http://schemas.microsoft.com/office/drawing/2014/main" id="{2AD6ECED-9B99-8CCE-863A-ABC3B63924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870950"/>
              </p:ext>
            </p:extLst>
          </p:nvPr>
        </p:nvGraphicFramePr>
        <p:xfrm>
          <a:off x="1278005" y="30217721"/>
          <a:ext cx="27737927" cy="889561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599566">
                  <a:extLst>
                    <a:ext uri="{9D8B030D-6E8A-4147-A177-3AD203B41FA5}">
                      <a16:colId xmlns:a16="http://schemas.microsoft.com/office/drawing/2014/main" val="3990089313"/>
                    </a:ext>
                  </a:extLst>
                </a:gridCol>
                <a:gridCol w="15176611">
                  <a:extLst>
                    <a:ext uri="{9D8B030D-6E8A-4147-A177-3AD203B41FA5}">
                      <a16:colId xmlns:a16="http://schemas.microsoft.com/office/drawing/2014/main" val="164253421"/>
                    </a:ext>
                  </a:extLst>
                </a:gridCol>
                <a:gridCol w="3480875">
                  <a:extLst>
                    <a:ext uri="{9D8B030D-6E8A-4147-A177-3AD203B41FA5}">
                      <a16:colId xmlns:a16="http://schemas.microsoft.com/office/drawing/2014/main" val="2137177619"/>
                    </a:ext>
                  </a:extLst>
                </a:gridCol>
                <a:gridCol w="3480875">
                  <a:extLst>
                    <a:ext uri="{9D8B030D-6E8A-4147-A177-3AD203B41FA5}">
                      <a16:colId xmlns:a16="http://schemas.microsoft.com/office/drawing/2014/main" val="1327576692"/>
                    </a:ext>
                  </a:extLst>
                </a:gridCol>
              </a:tblGrid>
              <a:tr h="567870">
                <a:tc>
                  <a:txBody>
                    <a:bodyPr/>
                    <a:lstStyle/>
                    <a:p>
                      <a:pPr algn="l"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accent4"/>
                          </a:solidFill>
                          <a:latin typeface="Open Sans ExtraBold" panose="020B0906030804020204" pitchFamily="34" charset="0"/>
                          <a:ea typeface="Open Sans ExtraBold" panose="020B0906030804020204" pitchFamily="34" charset="0"/>
                          <a:cs typeface="Open Sans ExtraBold" panose="020B0906030804020204" pitchFamily="34" charset="0"/>
                        </a:rPr>
                        <a:t>Type</a:t>
                      </a: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accent4"/>
                          </a:solidFill>
                          <a:latin typeface="Open Sans ExtraBold" panose="020B0906030804020204" pitchFamily="34" charset="0"/>
                          <a:ea typeface="Open Sans ExtraBold" panose="020B0906030804020204" pitchFamily="34" charset="0"/>
                          <a:cs typeface="Open Sans ExtraBold" panose="020B0906030804020204" pitchFamily="34" charset="0"/>
                        </a:rPr>
                        <a:t>Specifics</a:t>
                      </a: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s-ES" sz="3600" kern="1200" dirty="0">
                          <a:solidFill>
                            <a:schemeClr val="accent4"/>
                          </a:solidFill>
                          <a:latin typeface="Open Sans ExtraBold" panose="020B0906030804020204" pitchFamily="34" charset="0"/>
                          <a:ea typeface="Open Sans ExtraBold" panose="020B0906030804020204" pitchFamily="34" charset="0"/>
                          <a:cs typeface="Open Sans ExtraBold" panose="020B0906030804020204" pitchFamily="34" charset="0"/>
                        </a:rPr>
                        <a:t>R</a:t>
                      </a:r>
                      <a:r>
                        <a:rPr lang="en-US" sz="3600" kern="1200" dirty="0">
                          <a:solidFill>
                            <a:schemeClr val="accent4"/>
                          </a:solidFill>
                          <a:latin typeface="Open Sans ExtraBold" panose="020B0906030804020204" pitchFamily="34" charset="0"/>
                          <a:ea typeface="Open Sans ExtraBold" panose="020B0906030804020204" pitchFamily="34" charset="0"/>
                          <a:cs typeface="Open Sans ExtraBold" panose="020B0906030804020204" pitchFamily="34" charset="0"/>
                        </a:rPr>
                        <a:t>RF</a:t>
                      </a: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accent4"/>
                          </a:solidFill>
                          <a:latin typeface="Open Sans ExtraBold" panose="020B0906030804020204" pitchFamily="34" charset="0"/>
                          <a:ea typeface="Open Sans ExtraBold" panose="020B0906030804020204" pitchFamily="34" charset="0"/>
                          <a:cs typeface="Open Sans ExtraBold" panose="020B0906030804020204" pitchFamily="34" charset="0"/>
                        </a:rPr>
                        <a:t>Cost </a:t>
                      </a:r>
                      <a:r>
                        <a:rPr lang="en-US" sz="3600" kern="1200" dirty="0">
                          <a:solidFill>
                            <a:schemeClr val="accent4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($K)</a:t>
                      </a: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5876045"/>
                  </a:ext>
                </a:extLst>
              </a:tr>
              <a:tr h="909831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SemiBold" panose="020B0706030804020204" pitchFamily="34" charset="0"/>
                          <a:ea typeface="Open Sans SemiBold" panose="020B0706030804020204" pitchFamily="34" charset="0"/>
                          <a:cs typeface="Open Sans SemiBold" panose="020B0706030804020204" pitchFamily="34" charset="0"/>
                        </a:rPr>
                        <a:t>Bar Code /Scanner 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Bar Code – w/o procedure imbedded; combined with interlocks 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3-10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0.1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49802845"/>
                  </a:ext>
                </a:extLst>
              </a:tr>
              <a:tr h="909831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SemiBold" panose="020B0706030804020204" pitchFamily="34" charset="0"/>
                          <a:ea typeface="Open Sans SemiBold" panose="020B0706030804020204" pitchFamily="34" charset="0"/>
                          <a:cs typeface="Open Sans SemiBold" panose="020B0706030804020204" pitchFamily="34" charset="0"/>
                        </a:rPr>
                        <a:t>Bar Code /Scanner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Bar Code – with procedure imbedded; combined with interlocks 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3-10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0.3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42282442"/>
                  </a:ext>
                </a:extLst>
              </a:tr>
              <a:tr h="909831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3600" kern="1200">
                          <a:solidFill>
                            <a:schemeClr val="tx1"/>
                          </a:solidFill>
                          <a:latin typeface="Open Sans SemiBold" panose="020B0706030804020204" pitchFamily="34" charset="0"/>
                          <a:ea typeface="Open Sans SemiBold" panose="020B0706030804020204" pitchFamily="34" charset="0"/>
                          <a:cs typeface="Open Sans SemiBold" panose="020B0706030804020204" pitchFamily="34" charset="0"/>
                        </a:rPr>
                        <a:t>Proof Switches 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RFID (radio frequency identification; the reader is hardwired) 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50991888"/>
                  </a:ext>
                </a:extLst>
              </a:tr>
              <a:tr h="909831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3600" kern="1200">
                          <a:solidFill>
                            <a:schemeClr val="tx1"/>
                          </a:solidFill>
                          <a:latin typeface="Open Sans SemiBold" panose="020B0706030804020204" pitchFamily="34" charset="0"/>
                          <a:ea typeface="Open Sans SemiBold" panose="020B0706030804020204" pitchFamily="34" charset="0"/>
                          <a:cs typeface="Open Sans SemiBold" panose="020B0706030804020204" pitchFamily="34" charset="0"/>
                        </a:rPr>
                        <a:t>Proof Switches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Proximity Limit Switches (both ends are hardwired) 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10-100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0.5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93473823"/>
                  </a:ext>
                </a:extLst>
              </a:tr>
              <a:tr h="1434380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SemiBold" panose="020B0706030804020204" pitchFamily="34" charset="0"/>
                          <a:ea typeface="Open Sans SemiBold" panose="020B0706030804020204" pitchFamily="34" charset="0"/>
                          <a:cs typeface="Open Sans SemiBold" panose="020B0706030804020204" pitchFamily="34" charset="0"/>
                        </a:rPr>
                        <a:t>Hardware 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Stand-alone valve (spring loaded dead-man valves; for quick draining/venting) 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10-100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0.2 to 1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29602104"/>
                  </a:ext>
                </a:extLst>
              </a:tr>
              <a:tr h="1434380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3600" kern="1200">
                          <a:solidFill>
                            <a:schemeClr val="tx1"/>
                          </a:solidFill>
                          <a:latin typeface="Open Sans SemiBold" panose="020B0706030804020204" pitchFamily="34" charset="0"/>
                          <a:ea typeface="Open Sans SemiBold" panose="020B0706030804020204" pitchFamily="34" charset="0"/>
                          <a:cs typeface="Open Sans SemiBold" panose="020B0706030804020204" pitchFamily="34" charset="0"/>
                        </a:rPr>
                        <a:t>Hardware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Dry disconnects (auto-closing valve on hose end designed to have no leaks on disconnection) 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10-100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TBD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00138581"/>
                  </a:ext>
                </a:extLst>
              </a:tr>
              <a:tr h="909831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3600" kern="1200">
                          <a:solidFill>
                            <a:schemeClr val="tx1"/>
                          </a:solidFill>
                          <a:latin typeface="Open Sans SemiBold" panose="020B0706030804020204" pitchFamily="34" charset="0"/>
                          <a:ea typeface="Open Sans SemiBold" panose="020B0706030804020204" pitchFamily="34" charset="0"/>
                          <a:cs typeface="Open Sans SemiBold" panose="020B0706030804020204" pitchFamily="34" charset="0"/>
                        </a:rPr>
                        <a:t>Hardware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Automated/interlocked valve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10-100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 to 10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1667243"/>
                  </a:ext>
                </a:extLst>
              </a:tr>
              <a:tr h="909831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SemiBold" panose="020B0706030804020204" pitchFamily="34" charset="0"/>
                          <a:ea typeface="Open Sans SemiBold" panose="020B0706030804020204" pitchFamily="34" charset="0"/>
                          <a:cs typeface="Open Sans SemiBold" panose="020B0706030804020204" pitchFamily="34" charset="0"/>
                        </a:rPr>
                        <a:t>Hardware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Captive Key (value depends on how captive key is administered onsite) 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10-100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5016124" rtl="0" eaLnBrk="1" latinLnBrk="0" hangingPunct="1">
                        <a:lnSpc>
                          <a:spcPct val="114000"/>
                        </a:lnSpc>
                        <a:spcAft>
                          <a:spcPts val="1200"/>
                        </a:spcAft>
                      </a:pPr>
                      <a:r>
                        <a:rPr lang="en-US" sz="360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0.5 to 1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75689968"/>
                  </a:ext>
                </a:extLst>
              </a:tr>
            </a:tbl>
          </a:graphicData>
        </a:graphic>
      </p:graphicFrame>
      <p:sp>
        <p:nvSpPr>
          <p:cNvPr id="37" name="Rectangle 36">
            <a:extLst>
              <a:ext uri="{FF2B5EF4-FFF2-40B4-BE49-F238E27FC236}">
                <a16:creationId xmlns:a16="http://schemas.microsoft.com/office/drawing/2014/main" id="{22B6FCCD-4388-1100-6D43-650976C3761B}"/>
              </a:ext>
            </a:extLst>
          </p:cNvPr>
          <p:cNvSpPr/>
          <p:nvPr/>
        </p:nvSpPr>
        <p:spPr>
          <a:xfrm>
            <a:off x="10596271" y="23165782"/>
            <a:ext cx="730129" cy="3678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r"/>
            <a:r>
              <a:rPr lang="es-ES" sz="1800" i="1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  <a:endParaRPr lang="en-US" sz="1800" i="1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FF50325-DAE9-4E56-12A0-B5BCF94C17DC}"/>
              </a:ext>
            </a:extLst>
          </p:cNvPr>
          <p:cNvSpPr/>
          <p:nvPr/>
        </p:nvSpPr>
        <p:spPr>
          <a:xfrm>
            <a:off x="10989459" y="26030953"/>
            <a:ext cx="606495" cy="3927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r"/>
            <a:r>
              <a:rPr lang="es-ES" sz="1800" i="1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  <a:endParaRPr lang="en-US" sz="1800" i="1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B745FE01-F748-D9A3-BE4B-F7B52A61CE44}"/>
              </a:ext>
            </a:extLst>
          </p:cNvPr>
          <p:cNvSpPr/>
          <p:nvPr/>
        </p:nvSpPr>
        <p:spPr>
          <a:xfrm>
            <a:off x="13111325" y="21612354"/>
            <a:ext cx="576000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r>
              <a:rPr lang="es-ES" sz="1800" i="1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  <a:endParaRPr lang="en-US" sz="1800" i="1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083A0DC-C5C6-6771-C2BE-144CC1A5321E}"/>
              </a:ext>
            </a:extLst>
          </p:cNvPr>
          <p:cNvSpPr/>
          <p:nvPr/>
        </p:nvSpPr>
        <p:spPr>
          <a:xfrm>
            <a:off x="13111325" y="24455349"/>
            <a:ext cx="576000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r>
              <a:rPr lang="es-ES" sz="1800" i="1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  <a:endParaRPr lang="en-US" sz="1800" i="1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88309AB-6D0C-689D-1585-B8E292D43DBA}"/>
              </a:ext>
            </a:extLst>
          </p:cNvPr>
          <p:cNvSpPr/>
          <p:nvPr/>
        </p:nvSpPr>
        <p:spPr>
          <a:xfrm>
            <a:off x="14626695" y="26063466"/>
            <a:ext cx="576000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r>
              <a:rPr lang="es-ES" sz="1800" i="1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  <a:endParaRPr lang="en-US" sz="1800" i="1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042" name="Rectangle 1041">
            <a:extLst>
              <a:ext uri="{FF2B5EF4-FFF2-40B4-BE49-F238E27FC236}">
                <a16:creationId xmlns:a16="http://schemas.microsoft.com/office/drawing/2014/main" id="{900C2482-B155-3A2A-078D-94F7FFE7A5CF}"/>
              </a:ext>
            </a:extLst>
          </p:cNvPr>
          <p:cNvSpPr/>
          <p:nvPr/>
        </p:nvSpPr>
        <p:spPr>
          <a:xfrm>
            <a:off x="19658051" y="18027427"/>
            <a:ext cx="710829" cy="3432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r>
              <a:rPr lang="es-ES" sz="1800" i="1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  <a:endParaRPr lang="en-US" sz="1800" i="1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043" name="Rectangle 1042">
            <a:extLst>
              <a:ext uri="{FF2B5EF4-FFF2-40B4-BE49-F238E27FC236}">
                <a16:creationId xmlns:a16="http://schemas.microsoft.com/office/drawing/2014/main" id="{AB26EBE8-D483-E248-F191-404B2DCAE6FE}"/>
              </a:ext>
            </a:extLst>
          </p:cNvPr>
          <p:cNvSpPr/>
          <p:nvPr/>
        </p:nvSpPr>
        <p:spPr>
          <a:xfrm>
            <a:off x="19658052" y="20173281"/>
            <a:ext cx="576000" cy="43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72000" rtlCol="0" anchor="t" anchorCtr="0"/>
          <a:lstStyle/>
          <a:p>
            <a:r>
              <a:rPr lang="es-ES" sz="1800" i="1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  <a:endParaRPr lang="en-US" sz="1800" i="1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8E505C66-EE21-440D-B10F-E2CE5BE79243}"/>
              </a:ext>
            </a:extLst>
          </p:cNvPr>
          <p:cNvSpPr/>
          <p:nvPr/>
        </p:nvSpPr>
        <p:spPr>
          <a:xfrm>
            <a:off x="21176588" y="23919511"/>
            <a:ext cx="576000" cy="43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72000" rtlCol="0" anchor="t" anchorCtr="0"/>
          <a:lstStyle/>
          <a:p>
            <a:r>
              <a:rPr lang="es-ES" sz="1800" i="1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  <a:endParaRPr lang="en-US" sz="1800" i="1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045" name="Rectangle 1044">
            <a:extLst>
              <a:ext uri="{FF2B5EF4-FFF2-40B4-BE49-F238E27FC236}">
                <a16:creationId xmlns:a16="http://schemas.microsoft.com/office/drawing/2014/main" id="{BC9E62A9-0FD1-478F-872A-E84DED77A1DD}"/>
              </a:ext>
            </a:extLst>
          </p:cNvPr>
          <p:cNvSpPr/>
          <p:nvPr/>
        </p:nvSpPr>
        <p:spPr>
          <a:xfrm>
            <a:off x="19658051" y="25114688"/>
            <a:ext cx="710825" cy="3260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r>
              <a:rPr lang="es-ES" sz="1800" i="1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  <a:endParaRPr lang="en-US" sz="1800" i="1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051" name="Rectangle 1050">
            <a:extLst>
              <a:ext uri="{FF2B5EF4-FFF2-40B4-BE49-F238E27FC236}">
                <a16:creationId xmlns:a16="http://schemas.microsoft.com/office/drawing/2014/main" id="{6676196A-F788-2E3B-9AA7-AAD221BB7C7F}"/>
              </a:ext>
            </a:extLst>
          </p:cNvPr>
          <p:cNvSpPr/>
          <p:nvPr/>
        </p:nvSpPr>
        <p:spPr>
          <a:xfrm>
            <a:off x="25633678" y="21357799"/>
            <a:ext cx="643413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5" name="Rectangle 1054">
            <a:extLst>
              <a:ext uri="{FF2B5EF4-FFF2-40B4-BE49-F238E27FC236}">
                <a16:creationId xmlns:a16="http://schemas.microsoft.com/office/drawing/2014/main" id="{09DA12D7-0CF7-9805-F1FA-20F0CD3CC0C3}"/>
              </a:ext>
            </a:extLst>
          </p:cNvPr>
          <p:cNvSpPr/>
          <p:nvPr/>
        </p:nvSpPr>
        <p:spPr>
          <a:xfrm>
            <a:off x="27429613" y="21357799"/>
            <a:ext cx="778529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7" name="Rectangle 1056">
            <a:extLst>
              <a:ext uri="{FF2B5EF4-FFF2-40B4-BE49-F238E27FC236}">
                <a16:creationId xmlns:a16="http://schemas.microsoft.com/office/drawing/2014/main" id="{A9F03B5D-20CD-A863-77A6-C1C9D68528CB}"/>
              </a:ext>
            </a:extLst>
          </p:cNvPr>
          <p:cNvSpPr/>
          <p:nvPr/>
        </p:nvSpPr>
        <p:spPr>
          <a:xfrm>
            <a:off x="28520171" y="21357799"/>
            <a:ext cx="477436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1" name="Connector: Curved 1060">
            <a:extLst>
              <a:ext uri="{FF2B5EF4-FFF2-40B4-BE49-F238E27FC236}">
                <a16:creationId xmlns:a16="http://schemas.microsoft.com/office/drawing/2014/main" id="{FA8996CF-E3B7-04B6-76B8-5FDBB0B60F24}"/>
              </a:ext>
            </a:extLst>
          </p:cNvPr>
          <p:cNvCxnSpPr>
            <a:stCxn id="1068" idx="0"/>
            <a:endCxn id="1051" idx="2"/>
          </p:cNvCxnSpPr>
          <p:nvPr/>
        </p:nvCxnSpPr>
        <p:spPr>
          <a:xfrm rot="5400000" flipH="1" flipV="1">
            <a:off x="24568986" y="22242491"/>
            <a:ext cx="1191090" cy="1581707"/>
          </a:xfrm>
          <a:prstGeom prst="curvedConnector3">
            <a:avLst/>
          </a:prstGeom>
          <a:ln w="19050">
            <a:solidFill>
              <a:schemeClr val="tx2"/>
            </a:solidFill>
            <a:prstDash val="lgDashDot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3" name="Connector: Curved 1062">
            <a:extLst>
              <a:ext uri="{FF2B5EF4-FFF2-40B4-BE49-F238E27FC236}">
                <a16:creationId xmlns:a16="http://schemas.microsoft.com/office/drawing/2014/main" id="{8E034FFF-1D20-5EA4-5694-7DAAE90404D8}"/>
              </a:ext>
            </a:extLst>
          </p:cNvPr>
          <p:cNvCxnSpPr>
            <a:cxnSpLocks/>
            <a:stCxn id="1069" idx="0"/>
            <a:endCxn id="1057" idx="2"/>
          </p:cNvCxnSpPr>
          <p:nvPr/>
        </p:nvCxnSpPr>
        <p:spPr>
          <a:xfrm rot="5400000" flipH="1" flipV="1">
            <a:off x="27567140" y="22431477"/>
            <a:ext cx="1185427" cy="1198072"/>
          </a:xfrm>
          <a:prstGeom prst="curvedConnector3">
            <a:avLst/>
          </a:prstGeom>
          <a:ln w="19050">
            <a:solidFill>
              <a:schemeClr val="tx2"/>
            </a:solidFill>
            <a:prstDash val="lgDashDot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3" name="Straight Arrow Connector 1072">
            <a:extLst>
              <a:ext uri="{FF2B5EF4-FFF2-40B4-BE49-F238E27FC236}">
                <a16:creationId xmlns:a16="http://schemas.microsoft.com/office/drawing/2014/main" id="{750A98CF-BBF7-5F20-5681-07238F045D01}"/>
              </a:ext>
            </a:extLst>
          </p:cNvPr>
          <p:cNvCxnSpPr>
            <a:stCxn id="1077" idx="2"/>
            <a:endCxn id="1055" idx="0"/>
          </p:cNvCxnSpPr>
          <p:nvPr/>
        </p:nvCxnSpPr>
        <p:spPr>
          <a:xfrm>
            <a:off x="27818877" y="19808547"/>
            <a:ext cx="1" cy="1549252"/>
          </a:xfrm>
          <a:prstGeom prst="straightConnector1">
            <a:avLst/>
          </a:prstGeom>
          <a:ln w="19050">
            <a:solidFill>
              <a:schemeClr val="tx2"/>
            </a:solidFill>
            <a:prstDash val="lgDashDot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81" name="Picture 2">
            <a:extLst>
              <a:ext uri="{FF2B5EF4-FFF2-40B4-BE49-F238E27FC236}">
                <a16:creationId xmlns:a16="http://schemas.microsoft.com/office/drawing/2014/main" id="{4EB23FB8-D48E-5775-C2DB-DE72D68F10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406" y="40373562"/>
            <a:ext cx="1322204" cy="1223419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82" name="CuadroTexto 4">
            <a:extLst>
              <a:ext uri="{FF2B5EF4-FFF2-40B4-BE49-F238E27FC236}">
                <a16:creationId xmlns:a16="http://schemas.microsoft.com/office/drawing/2014/main" id="{48B98622-74D4-8A2E-5121-F116C893BBB4}"/>
              </a:ext>
            </a:extLst>
          </p:cNvPr>
          <p:cNvSpPr txBox="1"/>
          <p:nvPr/>
        </p:nvSpPr>
        <p:spPr>
          <a:xfrm>
            <a:off x="10024564" y="40458779"/>
            <a:ext cx="410307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chemeClr val="accent1"/>
                </a:solidFill>
                <a:latin typeface="Impact" panose="020B0806030902050204" pitchFamily="34" charset="0"/>
              </a:rPr>
              <a:t>DOWNLOAD</a:t>
            </a:r>
            <a:endParaRPr lang="en-US" sz="4000" dirty="0">
              <a:solidFill>
                <a:schemeClr val="accent1"/>
              </a:solidFill>
              <a:latin typeface="Impact" panose="020B0806030902050204" pitchFamily="34" charset="0"/>
            </a:endParaRPr>
          </a:p>
          <a:p>
            <a:r>
              <a:rPr lang="en-US" sz="300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PII FREE RESOURCECS</a:t>
            </a:r>
            <a:endParaRPr lang="en-US" sz="3000" dirty="0">
              <a:solidFill>
                <a:schemeClr val="accent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1085" name="Picture 1084" descr="Qr code&#10;&#10;Description automatically generated">
            <a:extLst>
              <a:ext uri="{FF2B5EF4-FFF2-40B4-BE49-F238E27FC236}">
                <a16:creationId xmlns:a16="http://schemas.microsoft.com/office/drawing/2014/main" id="{4071C8E9-124E-FE17-C7D8-D2B28AC0B56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3121" y="40324169"/>
            <a:ext cx="1322204" cy="1322204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753284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3" grpId="0" animBg="1"/>
      <p:bldP spid="1054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GCPS 2023">
      <a:dk1>
        <a:srgbClr val="4D4D4D"/>
      </a:dk1>
      <a:lt1>
        <a:srgbClr val="FFFFFF"/>
      </a:lt1>
      <a:dk2>
        <a:srgbClr val="4D4D4D"/>
      </a:dk2>
      <a:lt2>
        <a:srgbClr val="FFFFFF"/>
      </a:lt2>
      <a:accent1>
        <a:srgbClr val="002E57"/>
      </a:accent1>
      <a:accent2>
        <a:srgbClr val="E14A9B"/>
      </a:accent2>
      <a:accent3>
        <a:srgbClr val="154786"/>
      </a:accent3>
      <a:accent4>
        <a:srgbClr val="00AFF0"/>
      </a:accent4>
      <a:accent5>
        <a:srgbClr val="EEF8FF"/>
      </a:accent5>
      <a:accent6>
        <a:srgbClr val="59595B"/>
      </a:accent6>
      <a:hlink>
        <a:srgbClr val="009FDF"/>
      </a:hlink>
      <a:folHlink>
        <a:srgbClr val="041E4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479</Words>
  <Application>Microsoft Office PowerPoint</Application>
  <PresentationFormat>Custom</PresentationFormat>
  <Paragraphs>113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Calibri</vt:lpstr>
      <vt:lpstr>Cambria Math</vt:lpstr>
      <vt:lpstr>Impact</vt:lpstr>
      <vt:lpstr>Open Sans</vt:lpstr>
      <vt:lpstr>Open Sans ExtraBold</vt:lpstr>
      <vt:lpstr>Open Sans ExtraBold</vt:lpstr>
      <vt:lpstr>Open Sans Light</vt:lpstr>
      <vt:lpstr>Open Sans Semibold</vt:lpstr>
      <vt:lpstr>Open Sans Semibold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- Human IPLs in LOPA</dc:title>
  <dc:creator>Matias Massello</dc:creator>
  <cp:lastModifiedBy>William Bridges</cp:lastModifiedBy>
  <cp:revision>305</cp:revision>
  <cp:lastPrinted>2017-02-25T14:53:30Z</cp:lastPrinted>
  <dcterms:created xsi:type="dcterms:W3CDTF">2012-03-28T17:38:50Z</dcterms:created>
  <dcterms:modified xsi:type="dcterms:W3CDTF">2023-03-20T19:51:16Z</dcterms:modified>
</cp:coreProperties>
</file>